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66" r:id="rId4"/>
    <p:sldId id="476" r:id="rId5"/>
    <p:sldId id="493" r:id="rId6"/>
    <p:sldId id="494" r:id="rId7"/>
    <p:sldId id="529" r:id="rId8"/>
    <p:sldId id="530" r:id="rId9"/>
    <p:sldId id="531" r:id="rId10"/>
    <p:sldId id="532" r:id="rId11"/>
    <p:sldId id="528" r:id="rId12"/>
    <p:sldId id="527" r:id="rId13"/>
    <p:sldId id="470" r:id="rId14"/>
    <p:sldId id="458" r:id="rId15"/>
    <p:sldId id="497" r:id="rId16"/>
    <p:sldId id="499" r:id="rId17"/>
    <p:sldId id="500" r:id="rId18"/>
    <p:sldId id="501" r:id="rId19"/>
    <p:sldId id="502" r:id="rId20"/>
    <p:sldId id="503" r:id="rId21"/>
    <p:sldId id="504" r:id="rId22"/>
    <p:sldId id="505" r:id="rId23"/>
    <p:sldId id="456" r:id="rId24"/>
    <p:sldId id="506" r:id="rId25"/>
    <p:sldId id="507" r:id="rId26"/>
    <p:sldId id="508" r:id="rId27"/>
    <p:sldId id="509" r:id="rId28"/>
    <p:sldId id="510" r:id="rId29"/>
    <p:sldId id="511" r:id="rId30"/>
    <p:sldId id="512" r:id="rId31"/>
    <p:sldId id="513" r:id="rId32"/>
    <p:sldId id="514" r:id="rId33"/>
    <p:sldId id="515" r:id="rId34"/>
    <p:sldId id="457" r:id="rId35"/>
    <p:sldId id="516" r:id="rId36"/>
    <p:sldId id="518" r:id="rId37"/>
    <p:sldId id="519" r:id="rId38"/>
    <p:sldId id="520" r:id="rId39"/>
    <p:sldId id="521" r:id="rId40"/>
    <p:sldId id="522" r:id="rId41"/>
    <p:sldId id="459" r:id="rId42"/>
    <p:sldId id="523" r:id="rId43"/>
    <p:sldId id="525" r:id="rId44"/>
    <p:sldId id="526"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01/05/2019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33294" y="2853662"/>
            <a:ext cx="2198430" cy="70884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5/1/2019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5/1/2019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5/1/2019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5/1/2019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5/1/2019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5/1/2019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473290" y="409651"/>
            <a:ext cx="1247824" cy="402336"/>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5/1/2019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5/1/2019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5/1/2019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5/1/2019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5/1/2019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5/1/2019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5/1/2019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5/1/2019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5/1/2019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30/04/2019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id="{942E67CA-452C-4E83-BAB5-8FE27DB5B3D1}"/>
              </a:ext>
            </a:extLst>
          </p:cNvPr>
          <p:cNvPicPr>
            <a:picLocks noChangeAspect="1"/>
          </p:cNvPicPr>
          <p:nvPr/>
        </p:nvPicPr>
        <p:blipFill>
          <a:blip r:embed="rId2"/>
          <a:stretch>
            <a:fillRect/>
          </a:stretch>
        </p:blipFill>
        <p:spPr>
          <a:xfrm>
            <a:off x="4445000" y="1270000"/>
            <a:ext cx="3767623" cy="1651000"/>
          </a:xfrm>
          <a:prstGeom prst="rect">
            <a:avLst/>
          </a:prstGeom>
        </p:spPr>
      </p:pic>
      <p:pic>
        <p:nvPicPr>
          <p:cNvPr id="5" name="Image 4">
            <a:extLst>
              <a:ext uri="{FF2B5EF4-FFF2-40B4-BE49-F238E27FC236}">
                <a16:creationId xmlns:a16="http://schemas.microsoft.com/office/drawing/2014/main" id="{BF438B5F-C4C5-4F0F-8590-4FC7575D146E}"/>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id="{26FB40F0-5527-4CCD-9BAA-E96ADECF94FD}"/>
              </a:ext>
            </a:extLst>
          </p:cNvPr>
          <p:cNvPicPr>
            <a:picLocks noChangeAspect="1"/>
          </p:cNvPicPr>
          <p:nvPr/>
        </p:nvPicPr>
        <p:blipFill>
          <a:blip r:embed="rId4"/>
          <a:stretch>
            <a:fillRect/>
          </a:stretch>
        </p:blipFill>
        <p:spPr>
          <a:xfrm>
            <a:off x="4445000" y="5080000"/>
            <a:ext cx="3753457" cy="1651000"/>
          </a:xfrm>
          <a:prstGeom prst="rect">
            <a:avLst/>
          </a:prstGeom>
        </p:spPr>
      </p:pic>
    </p:spTree>
    <p:extLst>
      <p:ext uri="{BB962C8B-B14F-4D97-AF65-F5344CB8AC3E}">
        <p14:creationId xmlns:p14="http://schemas.microsoft.com/office/powerpoint/2010/main" val="314980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70644D58-4F5B-428E-BA24-9C3A5F11F1D7}"/>
              </a:ext>
            </a:extLst>
          </p:cNvPr>
          <p:cNvPicPr>
            <a:picLocks noChangeAspect="1"/>
          </p:cNvPicPr>
          <p:nvPr/>
        </p:nvPicPr>
        <p:blipFill>
          <a:blip r:embed="rId2"/>
          <a:stretch>
            <a:fillRect/>
          </a:stretch>
        </p:blipFill>
        <p:spPr>
          <a:xfrm>
            <a:off x="254000" y="2540000"/>
            <a:ext cx="8636000" cy="2088068"/>
          </a:xfrm>
          <a:prstGeom prst="rect">
            <a:avLst/>
          </a:prstGeom>
        </p:spPr>
      </p:pic>
    </p:spTree>
    <p:extLst>
      <p:ext uri="{BB962C8B-B14F-4D97-AF65-F5344CB8AC3E}">
        <p14:creationId xmlns:p14="http://schemas.microsoft.com/office/powerpoint/2010/main" val="1797758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019D5EA1-B4B7-47EE-9EE0-2E629862F0BA}"/>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332872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3" name="EURCZK_ImageSynthesisMIN">
            <a:extLst>
              <a:ext uri="{FF2B5EF4-FFF2-40B4-BE49-F238E27FC236}">
                <a16:creationId xmlns:a16="http://schemas.microsoft.com/office/drawing/2014/main" id="{2E2DA8A9-50D1-474A-A852-1D8D8D82F53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784987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- 2014</a:t>
            </a:r>
          </a:p>
        </p:txBody>
      </p:sp>
      <p:pic>
        <p:nvPicPr>
          <p:cNvPr id="3" name="EURCZK_ImageALLOC">
            <a:extLst>
              <a:ext uri="{FF2B5EF4-FFF2-40B4-BE49-F238E27FC236}">
                <a16:creationId xmlns:a16="http://schemas.microsoft.com/office/drawing/2014/main" id="{662C17A1-7C6C-4E98-9699-E976A2713B7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BBCF13C0-A970-46CB-BC6F-7EDDB23A41E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81305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- 2015</a:t>
            </a:r>
          </a:p>
        </p:txBody>
      </p:sp>
      <p:pic>
        <p:nvPicPr>
          <p:cNvPr id="3" name="EURCZK_ImageALLOC">
            <a:extLst>
              <a:ext uri="{FF2B5EF4-FFF2-40B4-BE49-F238E27FC236}">
                <a16:creationId xmlns:a16="http://schemas.microsoft.com/office/drawing/2014/main" id="{D2020FBD-FDDD-4B6F-B920-4B22B66B275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7B4C49E0-5E58-4E78-901D-9458DC57716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28746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- 2016</a:t>
            </a:r>
          </a:p>
        </p:txBody>
      </p:sp>
      <p:pic>
        <p:nvPicPr>
          <p:cNvPr id="3" name="EURCZK_ImageALLOC">
            <a:extLst>
              <a:ext uri="{FF2B5EF4-FFF2-40B4-BE49-F238E27FC236}">
                <a16:creationId xmlns:a16="http://schemas.microsoft.com/office/drawing/2014/main" id="{185B800B-CA28-4CB5-93D6-C948BDC3B72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F21CB172-5D52-4B53-97B8-A14F105AC91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61560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- 2017</a:t>
            </a:r>
          </a:p>
        </p:txBody>
      </p:sp>
      <p:pic>
        <p:nvPicPr>
          <p:cNvPr id="3" name="EURCZK_ImageALLOC">
            <a:extLst>
              <a:ext uri="{FF2B5EF4-FFF2-40B4-BE49-F238E27FC236}">
                <a16:creationId xmlns:a16="http://schemas.microsoft.com/office/drawing/2014/main" id="{8A167B94-1D83-4B65-9DFA-227BAA1FCBFE}"/>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33C872C0-E436-48AC-AB3F-A31F8AE4A63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42883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- 2018</a:t>
            </a:r>
          </a:p>
        </p:txBody>
      </p:sp>
      <p:pic>
        <p:nvPicPr>
          <p:cNvPr id="3" name="EURCZK_ImageALLOC">
            <a:extLst>
              <a:ext uri="{FF2B5EF4-FFF2-40B4-BE49-F238E27FC236}">
                <a16:creationId xmlns:a16="http://schemas.microsoft.com/office/drawing/2014/main" id="{69AB827E-6D92-4174-8F4F-8EA8E2BABAE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1DE940E7-CC85-439D-A605-84CC75C9F6F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12084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- 2019</a:t>
            </a:r>
          </a:p>
        </p:txBody>
      </p:sp>
      <p:pic>
        <p:nvPicPr>
          <p:cNvPr id="3" name="EURCZK_ImageALLOC">
            <a:extLst>
              <a:ext uri="{FF2B5EF4-FFF2-40B4-BE49-F238E27FC236}">
                <a16:creationId xmlns:a16="http://schemas.microsoft.com/office/drawing/2014/main" id="{F6D74668-BA18-4A0F-99A7-C583D333600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5DDE31DA-3910-40A6-827C-CCA8BA1B8AC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2047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- 2020</a:t>
            </a:r>
          </a:p>
        </p:txBody>
      </p:sp>
      <p:pic>
        <p:nvPicPr>
          <p:cNvPr id="3" name="EURCZK_ImageALLOC">
            <a:extLst>
              <a:ext uri="{FF2B5EF4-FFF2-40B4-BE49-F238E27FC236}">
                <a16:creationId xmlns:a16="http://schemas.microsoft.com/office/drawing/2014/main" id="{02CEC695-57FB-4785-8DC2-51B9C7C3CD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ZK_ImageBLEND">
            <a:extLst>
              <a:ext uri="{FF2B5EF4-FFF2-40B4-BE49-F238E27FC236}">
                <a16:creationId xmlns:a16="http://schemas.microsoft.com/office/drawing/2014/main" id="{E1824605-BFD1-41E5-9D26-EBCF303387A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63459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F0D140D8-C2A6-45D7-9307-AAB3FEA9111F}"/>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2274064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DE329C6-140D-40E7-AA0C-250BA15C65E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797957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USD - SynthesisMAX">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SynthesisMAX</a:t>
            </a:r>
          </a:p>
        </p:txBody>
      </p:sp>
      <p:pic>
        <p:nvPicPr>
          <p:cNvPr id="3" name="EURUSD_ImageSynthesisMAX">
            <a:extLst>
              <a:ext uri="{FF2B5EF4-FFF2-40B4-BE49-F238E27FC236}">
                <a16:creationId xmlns:a16="http://schemas.microsoft.com/office/drawing/2014/main" id="{4F22A0F3-20ED-45D5-9961-0BCFAF51C2A7}"/>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86074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- 2014</a:t>
            </a:r>
          </a:p>
        </p:txBody>
      </p:sp>
      <p:pic>
        <p:nvPicPr>
          <p:cNvPr id="3" name="EURUSD_ImageALLOC">
            <a:extLst>
              <a:ext uri="{FF2B5EF4-FFF2-40B4-BE49-F238E27FC236}">
                <a16:creationId xmlns:a16="http://schemas.microsoft.com/office/drawing/2014/main" id="{C2C55495-1745-418D-8C46-00C918C05A6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45F411C-93E7-4874-932D-5A8CF9CD3A8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137270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- 2015</a:t>
            </a:r>
          </a:p>
        </p:txBody>
      </p:sp>
      <p:pic>
        <p:nvPicPr>
          <p:cNvPr id="3" name="EURUSD_ImageALLOC">
            <a:extLst>
              <a:ext uri="{FF2B5EF4-FFF2-40B4-BE49-F238E27FC236}">
                <a16:creationId xmlns:a16="http://schemas.microsoft.com/office/drawing/2014/main" id="{F50E52AB-F20F-4AB9-AF4F-2E34CFF0A0B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A8A7AEF-5621-4488-BB00-5929B13CEE3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17259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6CD2FB34-EA56-4E57-BDF1-E7F6477CC6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8533028-D0CB-4FDB-BAE0-FE36649BCCD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68724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1054AAFC-5AA7-4C5F-B203-8391715F17C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B4BDAB60-348C-4DD5-B211-DE116BA9B18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24342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39249877-BF88-40EF-98D5-586017EFDD4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8FC0DB5-3E66-4BC1-B410-B59A0DF5FF2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970483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id="{C9306F7D-CC14-4383-8B8F-DD20DAD8295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FBDA074E-0E47-40F9-989D-E835BF52E12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60963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03292477-89E4-428A-AEB6-259AA301CA2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C495D85-9326-4A2F-AEE4-4B32E408814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38270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47A01DAB-4AF5-4EC4-BF0E-E9FDD519BCC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A7994F1-3880-4357-847B-C098FA517A2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83757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id="{1F304CC0-22B1-4B61-B4AF-F141D70BA94D}"/>
              </a:ext>
            </a:extLst>
          </p:cNvPr>
          <p:cNvPicPr>
            <a:picLocks noChangeAspect="1"/>
          </p:cNvPicPr>
          <p:nvPr/>
        </p:nvPicPr>
        <p:blipFill>
          <a:blip r:embed="rId2"/>
          <a:stretch>
            <a:fillRect/>
          </a:stretch>
        </p:blipFill>
        <p:spPr>
          <a:xfrm>
            <a:off x="825500" y="1270000"/>
            <a:ext cx="7420501" cy="5041634"/>
          </a:xfrm>
          <a:prstGeom prst="rect">
            <a:avLst/>
          </a:prstGeom>
        </p:spPr>
      </p:pic>
    </p:spTree>
    <p:extLst>
      <p:ext uri="{BB962C8B-B14F-4D97-AF65-F5344CB8AC3E}">
        <p14:creationId xmlns:p14="http://schemas.microsoft.com/office/powerpoint/2010/main" val="2090553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Synthesis</a:t>
            </a:r>
          </a:p>
        </p:txBody>
      </p:sp>
      <p:pic>
        <p:nvPicPr>
          <p:cNvPr id="3" name="USDBRL_ImageSynthesisMIN">
            <a:extLst>
              <a:ext uri="{FF2B5EF4-FFF2-40B4-BE49-F238E27FC236}">
                <a16:creationId xmlns:a16="http://schemas.microsoft.com/office/drawing/2014/main" id="{96483D06-529E-40EA-85B9-ABF665F885F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17862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- 2014</a:t>
            </a:r>
          </a:p>
        </p:txBody>
      </p:sp>
      <p:pic>
        <p:nvPicPr>
          <p:cNvPr id="3" name="USDBRL_ImageALLOC">
            <a:extLst>
              <a:ext uri="{FF2B5EF4-FFF2-40B4-BE49-F238E27FC236}">
                <a16:creationId xmlns:a16="http://schemas.microsoft.com/office/drawing/2014/main" id="{F77596D3-85DB-4D37-B803-28262763288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A9667C00-4ECB-4F88-B05B-DAA2A5CBA49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290436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- 2015</a:t>
            </a:r>
          </a:p>
        </p:txBody>
      </p:sp>
      <p:pic>
        <p:nvPicPr>
          <p:cNvPr id="3" name="USDBRL_ImageALLOC">
            <a:extLst>
              <a:ext uri="{FF2B5EF4-FFF2-40B4-BE49-F238E27FC236}">
                <a16:creationId xmlns:a16="http://schemas.microsoft.com/office/drawing/2014/main" id="{84849334-6CAB-48D0-92DC-7FD966E4C7A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81FA3D07-A79C-4775-A642-0B8E30815BC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77635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- 2016</a:t>
            </a:r>
          </a:p>
        </p:txBody>
      </p:sp>
      <p:pic>
        <p:nvPicPr>
          <p:cNvPr id="3" name="USDBRL_ImageALLOC">
            <a:extLst>
              <a:ext uri="{FF2B5EF4-FFF2-40B4-BE49-F238E27FC236}">
                <a16:creationId xmlns:a16="http://schemas.microsoft.com/office/drawing/2014/main" id="{145E38EF-B126-4B9E-95E4-40F7D2DBB24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3D177C3C-BBD1-4AD8-8D58-C8B258B3F9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84973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- 2017</a:t>
            </a:r>
          </a:p>
        </p:txBody>
      </p:sp>
      <p:pic>
        <p:nvPicPr>
          <p:cNvPr id="3" name="USDBRL_ImageALLOC">
            <a:extLst>
              <a:ext uri="{FF2B5EF4-FFF2-40B4-BE49-F238E27FC236}">
                <a16:creationId xmlns:a16="http://schemas.microsoft.com/office/drawing/2014/main" id="{F1925088-3C40-4105-BE6D-C61FF568C5E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FFA560D3-FD48-4D7A-9D63-9C22BAE0177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26462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USDBRL - 2019</a:t>
            </a:r>
          </a:p>
        </p:txBody>
      </p:sp>
      <p:pic>
        <p:nvPicPr>
          <p:cNvPr id="3" name="USDBRL_ImageALLOC">
            <a:extLst>
              <a:ext uri="{FF2B5EF4-FFF2-40B4-BE49-F238E27FC236}">
                <a16:creationId xmlns:a16="http://schemas.microsoft.com/office/drawing/2014/main" id="{4CDCA34C-C5F3-4934-82E3-501AF318B4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BRL_ImageBLEND">
            <a:extLst>
              <a:ext uri="{FF2B5EF4-FFF2-40B4-BE49-F238E27FC236}">
                <a16:creationId xmlns:a16="http://schemas.microsoft.com/office/drawing/2014/main" id="{306AFE20-99FB-4070-B3C6-B3B43CF7170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0398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SynthesisMIN">
            <a:extLst>
              <a:ext uri="{FF2B5EF4-FFF2-40B4-BE49-F238E27FC236}">
                <a16:creationId xmlns:a16="http://schemas.microsoft.com/office/drawing/2014/main" id="{34530FAC-34C2-49C4-8072-24563E734DC6}"/>
              </a:ext>
            </a:extLst>
          </p:cNvPr>
          <p:cNvPicPr>
            <a:picLocks noChangeAspect="1"/>
          </p:cNvPicPr>
          <p:nvPr/>
        </p:nvPicPr>
        <p:blipFill>
          <a:blip r:embed="rId2"/>
          <a:stretch>
            <a:fillRect/>
          </a:stretch>
        </p:blipFill>
        <p:spPr>
          <a:xfrm>
            <a:off x="3556000" y="1270000"/>
            <a:ext cx="3659147" cy="2286000"/>
          </a:xfrm>
          <a:prstGeom prst="rect">
            <a:avLst/>
          </a:prstGeom>
        </p:spPr>
      </p:pic>
      <p:pic>
        <p:nvPicPr>
          <p:cNvPr id="6" name="_ImageTabloSynthesisMAX">
            <a:extLst>
              <a:ext uri="{FF2B5EF4-FFF2-40B4-BE49-F238E27FC236}">
                <a16:creationId xmlns:a16="http://schemas.microsoft.com/office/drawing/2014/main" id="{A37DEAA3-A315-415E-B75B-2698A0D0C87F}"/>
              </a:ext>
            </a:extLst>
          </p:cNvPr>
          <p:cNvPicPr>
            <a:picLocks noChangeAspect="1"/>
          </p:cNvPicPr>
          <p:nvPr/>
        </p:nvPicPr>
        <p:blipFill>
          <a:blip r:embed="rId3"/>
          <a:stretch>
            <a:fillRect/>
          </a:stretch>
        </p:blipFill>
        <p:spPr>
          <a:xfrm>
            <a:off x="3556000" y="4445000"/>
            <a:ext cx="3659147" cy="2286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id="{29E40B86-F833-4C9C-ADF7-2DDF6227F788}"/>
              </a:ext>
            </a:extLst>
          </p:cNvPr>
          <p:cNvPicPr>
            <a:picLocks noChangeAspect="1"/>
          </p:cNvPicPr>
          <p:nvPr/>
        </p:nvPicPr>
        <p:blipFill>
          <a:blip r:embed="rId2"/>
          <a:stretch>
            <a:fillRect/>
          </a:stretch>
        </p:blipFill>
        <p:spPr>
          <a:xfrm>
            <a:off x="825500" y="1270000"/>
            <a:ext cx="7420501" cy="5051201"/>
          </a:xfrm>
          <a:prstGeom prst="rect">
            <a:avLst/>
          </a:prstGeom>
        </p:spPr>
      </p:pic>
    </p:spTree>
    <p:extLst>
      <p:ext uri="{BB962C8B-B14F-4D97-AF65-F5344CB8AC3E}">
        <p14:creationId xmlns:p14="http://schemas.microsoft.com/office/powerpoint/2010/main" val="112497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Synthesis</a:t>
            </a:r>
          </a:p>
        </p:txBody>
      </p:sp>
      <p:pic>
        <p:nvPicPr>
          <p:cNvPr id="3" name="USDMXN_ImageSynthesisMIN">
            <a:extLst>
              <a:ext uri="{FF2B5EF4-FFF2-40B4-BE49-F238E27FC236}">
                <a16:creationId xmlns:a16="http://schemas.microsoft.com/office/drawing/2014/main" id="{3CBC37AB-EFD4-46D8-A5A6-B85F3E22B83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81925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- 2017</a:t>
            </a:r>
          </a:p>
        </p:txBody>
      </p:sp>
      <p:pic>
        <p:nvPicPr>
          <p:cNvPr id="3" name="USDMXN_ImageALLOC">
            <a:extLst>
              <a:ext uri="{FF2B5EF4-FFF2-40B4-BE49-F238E27FC236}">
                <a16:creationId xmlns:a16="http://schemas.microsoft.com/office/drawing/2014/main" id="{8FC56FA1-E0B9-4CC5-BBF8-A97B9CEFD32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BEEE7FA7-6F83-44B8-AE33-D7E5F38F209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1261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USDMXN - 2019</a:t>
            </a:r>
          </a:p>
        </p:txBody>
      </p:sp>
      <p:pic>
        <p:nvPicPr>
          <p:cNvPr id="3" name="USDMXN_ImageALLOC">
            <a:extLst>
              <a:ext uri="{FF2B5EF4-FFF2-40B4-BE49-F238E27FC236}">
                <a16:creationId xmlns:a16="http://schemas.microsoft.com/office/drawing/2014/main" id="{669E5A16-F2C3-47FD-8C45-6A31DF6898D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MXN_ImageBLEND">
            <a:extLst>
              <a:ext uri="{FF2B5EF4-FFF2-40B4-BE49-F238E27FC236}">
                <a16:creationId xmlns:a16="http://schemas.microsoft.com/office/drawing/2014/main" id="{D1FA30DE-90BF-408F-8EDB-14E838589F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06541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3558D0C5-7DCF-4800-BDEB-1CEECCB7B51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Minimum</a:t>
            </a:r>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r>
              <a:rPr lang="fr-FR" sz="2000"/>
              <a:t>Hedging Maximum</a:t>
            </a:r>
            <a:endParaRPr lang="en-US" sz="2000" dirty="0"/>
          </a:p>
        </p:txBody>
      </p:sp>
      <p:pic>
        <p:nvPicPr>
          <p:cNvPr id="3" name="_ImageTabloPerfMIN">
            <a:extLst>
              <a:ext uri="{FF2B5EF4-FFF2-40B4-BE49-F238E27FC236}">
                <a16:creationId xmlns:a16="http://schemas.microsoft.com/office/drawing/2014/main" id="{91A4EDF5-FE67-4264-B746-4A1A9D438346}"/>
              </a:ext>
            </a:extLst>
          </p:cNvPr>
          <p:cNvPicPr>
            <a:picLocks noChangeAspect="1"/>
          </p:cNvPicPr>
          <p:nvPr/>
        </p:nvPicPr>
        <p:blipFill>
          <a:blip r:embed="rId2"/>
          <a:stretch>
            <a:fillRect/>
          </a:stretch>
        </p:blipFill>
        <p:spPr>
          <a:xfrm>
            <a:off x="3556000" y="1270000"/>
            <a:ext cx="4385123" cy="2286000"/>
          </a:xfrm>
          <a:prstGeom prst="rect">
            <a:avLst/>
          </a:prstGeom>
        </p:spPr>
      </p:pic>
      <p:pic>
        <p:nvPicPr>
          <p:cNvPr id="6" name="_ImageTabloPerfMAX">
            <a:extLst>
              <a:ext uri="{FF2B5EF4-FFF2-40B4-BE49-F238E27FC236}">
                <a16:creationId xmlns:a16="http://schemas.microsoft.com/office/drawing/2014/main" id="{2E8673B4-C0A1-406F-ABDF-A9C3AD530541}"/>
              </a:ext>
            </a:extLst>
          </p:cNvPr>
          <p:cNvPicPr>
            <a:picLocks noChangeAspect="1"/>
          </p:cNvPicPr>
          <p:nvPr/>
        </p:nvPicPr>
        <p:blipFill>
          <a:blip r:embed="rId3"/>
          <a:stretch>
            <a:fillRect/>
          </a:stretch>
        </p:blipFill>
        <p:spPr>
          <a:xfrm>
            <a:off x="3556000" y="4445000"/>
            <a:ext cx="4385123" cy="2286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494287FB-F3A0-4105-AE11-9A38730960E1}"/>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8" name="Image 7">
            <a:extLst>
              <a:ext uri="{FF2B5EF4-FFF2-40B4-BE49-F238E27FC236}">
                <a16:creationId xmlns:a16="http://schemas.microsoft.com/office/drawing/2014/main" id="{8A17CCD3-831A-4DE6-82AC-BDD184ED048E}"/>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310655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D29D903-E6B1-48F7-AD3A-B41E8B148E60}"/>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8" name="Image 7">
            <a:extLst>
              <a:ext uri="{FF2B5EF4-FFF2-40B4-BE49-F238E27FC236}">
                <a16:creationId xmlns:a16="http://schemas.microsoft.com/office/drawing/2014/main" id="{646D3F8A-CDFD-49E9-9DFC-18195CB70E9C}"/>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89146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USDBRL</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F1ADD80E-82EF-4EAD-9E3A-9EFC4CEB49C8}"/>
              </a:ext>
            </a:extLst>
          </p:cNvPr>
          <p:cNvPicPr>
            <a:picLocks noChangeAspect="1"/>
          </p:cNvPicPr>
          <p:nvPr/>
        </p:nvPicPr>
        <p:blipFill>
          <a:blip r:embed="rId2"/>
          <a:stretch>
            <a:fillRect/>
          </a:stretch>
        </p:blipFill>
        <p:spPr>
          <a:xfrm>
            <a:off x="317500" y="1143000"/>
            <a:ext cx="4739577" cy="1905000"/>
          </a:xfrm>
          <a:prstGeom prst="rect">
            <a:avLst/>
          </a:prstGeom>
        </p:spPr>
      </p:pic>
      <p:pic>
        <p:nvPicPr>
          <p:cNvPr id="8" name="Image 7">
            <a:extLst>
              <a:ext uri="{FF2B5EF4-FFF2-40B4-BE49-F238E27FC236}">
                <a16:creationId xmlns:a16="http://schemas.microsoft.com/office/drawing/2014/main" id="{6C9D2544-8398-404C-8FEC-F75611D00356}"/>
              </a:ext>
            </a:extLst>
          </p:cNvPr>
          <p:cNvPicPr>
            <a:picLocks noChangeAspect="1"/>
          </p:cNvPicPr>
          <p:nvPr/>
        </p:nvPicPr>
        <p:blipFill>
          <a:blip r:embed="rId3"/>
          <a:stretch>
            <a:fillRect/>
          </a:stretch>
        </p:blipFill>
        <p:spPr>
          <a:xfrm>
            <a:off x="3429000" y="3175000"/>
            <a:ext cx="5240490" cy="3429000"/>
          </a:xfrm>
          <a:prstGeom prst="rect">
            <a:avLst/>
          </a:prstGeom>
        </p:spPr>
      </p:pic>
    </p:spTree>
    <p:extLst>
      <p:ext uri="{BB962C8B-B14F-4D97-AF65-F5344CB8AC3E}">
        <p14:creationId xmlns:p14="http://schemas.microsoft.com/office/powerpoint/2010/main" val="2414071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USDMXN</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9C7F1061-0B66-4FC6-B4EB-700B09C8AE44}"/>
              </a:ext>
            </a:extLst>
          </p:cNvPr>
          <p:cNvPicPr>
            <a:picLocks noChangeAspect="1"/>
          </p:cNvPicPr>
          <p:nvPr/>
        </p:nvPicPr>
        <p:blipFill>
          <a:blip r:embed="rId2"/>
          <a:stretch>
            <a:fillRect/>
          </a:stretch>
        </p:blipFill>
        <p:spPr>
          <a:xfrm>
            <a:off x="317500" y="1143000"/>
            <a:ext cx="3296051" cy="1905000"/>
          </a:xfrm>
          <a:prstGeom prst="rect">
            <a:avLst/>
          </a:prstGeom>
        </p:spPr>
      </p:pic>
      <p:pic>
        <p:nvPicPr>
          <p:cNvPr id="8" name="Image 7">
            <a:extLst>
              <a:ext uri="{FF2B5EF4-FFF2-40B4-BE49-F238E27FC236}">
                <a16:creationId xmlns:a16="http://schemas.microsoft.com/office/drawing/2014/main" id="{EAF46582-C238-4B7B-9552-CA599AA5DD78}"/>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50481856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5691</TotalTime>
  <Words>602</Words>
  <Application>Microsoft Office PowerPoint</Application>
  <PresentationFormat>Affichage à l'écran (4:3)</PresentationFormat>
  <Paragraphs>101</Paragraphs>
  <Slides>45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45</vt:i4>
      </vt:variant>
    </vt:vector>
  </HeadingPairs>
  <TitlesOfParts>
    <vt:vector size="5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EURCZK</vt:lpstr>
      <vt:lpstr>Sensitivity USDBRL</vt:lpstr>
      <vt:lpstr>Sensitivity USDMXN</vt:lpstr>
      <vt:lpstr>MTM Analysis CCY/Volume effect (Graph)</vt:lpstr>
      <vt:lpstr>MTM Analysis CCY/Volume effect (Table)</vt:lpstr>
      <vt:lpstr> </vt:lpstr>
      <vt:lpstr>EURCZK - Historical &amp; Planned</vt:lpstr>
      <vt:lpstr>EURCZK - Synthesis</vt:lpstr>
      <vt:lpstr>EURCZK - 2014</vt:lpstr>
      <vt:lpstr>EURCZK - 2015</vt:lpstr>
      <vt:lpstr>EURCZK - 2016</vt:lpstr>
      <vt:lpstr>EURCZK - 2017</vt:lpstr>
      <vt:lpstr>EURCZK - 2018</vt:lpstr>
      <vt:lpstr>EURCZK - 2019</vt:lpstr>
      <vt:lpstr>EURCZK - 2020</vt:lpstr>
      <vt:lpstr>EURUSD - Historical &amp; Planned</vt:lpstr>
      <vt:lpstr>EURUSD - Synthesis</vt:lpstr>
      <vt:lpstr>EURUSD - SynthesisMAX</vt:lpstr>
      <vt:lpstr>EURUSD - 2014</vt:lpstr>
      <vt:lpstr>EURUSD - 2015</vt:lpstr>
      <vt:lpstr>EURUSD - 2016</vt:lpstr>
      <vt:lpstr>EURUSD - 2017</vt:lpstr>
      <vt:lpstr>EURUSD - 2018</vt:lpstr>
      <vt:lpstr>EURUSD - 2019</vt:lpstr>
      <vt:lpstr>EURUSD - 2020</vt:lpstr>
      <vt:lpstr>EURUSD - 2021</vt:lpstr>
      <vt:lpstr>USDBRL - Historical &amp; Planned</vt:lpstr>
      <vt:lpstr>USDBRL - Synthesis</vt:lpstr>
      <vt:lpstr>USDBRL - 2014</vt:lpstr>
      <vt:lpstr>USDBRL - 2015</vt:lpstr>
      <vt:lpstr>USDBRL - 2016</vt:lpstr>
      <vt:lpstr>USDBRL - 2017</vt:lpstr>
      <vt:lpstr>USDBRL - 2019</vt:lpstr>
      <vt:lpstr>USDMXN - Historical &amp; Planned</vt:lpstr>
      <vt:lpstr>USDMXN - Synthesis</vt:lpstr>
      <vt:lpstr>USDMXN - 2017</vt:lpstr>
      <vt:lpstr>USDMXN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703</cp:revision>
  <cp:lastPrinted>2012-02-01T10:00:25Z</cp:lastPrinted>
  <dcterms:created xsi:type="dcterms:W3CDTF">2010-04-23T15:09:35Z</dcterms:created>
  <dcterms:modified xsi:type="dcterms:W3CDTF">2019-05-01T14:01:50Z</dcterms:modified>
</cp:coreProperties>
</file>