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1"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108" d="100"/>
          <a:sy n="108" d="100"/>
        </p:scale>
        <p:origin x="1848"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04/07/2019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7/4/2019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7/4/2019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7/4/2019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7/4/2019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7/4/2019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7/4/2019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7/4/2019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7/4/2019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7/4/2019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7/4/2019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7/4/2019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a:solidFill>
                  <a:srgbClr val="302421"/>
                </a:solidFill>
                <a:latin typeface="Calibri" pitchFamily="34" charset="0"/>
                <a:cs typeface="Arial" pitchFamily="34" charset="0"/>
              </a:rPr>
              <a:t>Synthèse 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a:t>
            </a:r>
            <a:endParaRPr lang="fr-FR" sz="2800" dirty="0">
              <a:solidFill>
                <a:srgbClr val="3A1300"/>
              </a:solidFill>
              <a:latin typeface="News Gothic MT"/>
              <a:cs typeface="Arial"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a:latin typeface="Calibri" panose="020F0502020204030204" pitchFamily="34" charset="0"/>
              </a:rPr>
              <a:t>28 juin 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a:solidFill>
                  <a:srgbClr val="000000"/>
                </a:solidFill>
                <a:latin typeface="Calibri" pitchFamily="34" charset="0"/>
              </a:rPr>
              <a:t>Synthèse</a:t>
            </a:r>
            <a:r>
              <a:rPr lang="en-US" sz="2400" dirty="0">
                <a:solidFill>
                  <a:srgbClr val="000000"/>
                </a:solidFill>
                <a:latin typeface="Calibri" pitchFamily="34" charset="0"/>
              </a:rPr>
              <a:t> CVA - DVA</a:t>
            </a:r>
          </a:p>
        </p:txBody>
      </p:sp>
      <p:pic>
        <p:nvPicPr>
          <p:cNvPr id="7" name="Image 6">
            <a:extLst>
              <a:ext uri="{FF2B5EF4-FFF2-40B4-BE49-F238E27FC236}">
                <a16:creationId xmlns:a16="http://schemas.microsoft.com/office/drawing/2014/main" id="{61ED172D-C510-4381-AD71-7D025D72581F}"/>
              </a:ext>
            </a:extLst>
          </p:cNvPr>
          <p:cNvPicPr>
            <a:picLocks noChangeAspect="1"/>
          </p:cNvPicPr>
          <p:nvPr/>
        </p:nvPicPr>
        <p:blipFill>
          <a:blip r:embed="rId2"/>
          <a:stretch>
            <a:fillRect/>
          </a:stretch>
        </p:blipFill>
        <p:spPr>
          <a:xfrm>
            <a:off x="200025" y="1144407"/>
            <a:ext cx="3571875" cy="1745240"/>
          </a:xfrm>
          <a:prstGeom prst="rect">
            <a:avLst/>
          </a:prstGeom>
        </p:spPr>
      </p:pic>
      <p:pic>
        <p:nvPicPr>
          <p:cNvPr id="8" name="Image 7">
            <a:extLst>
              <a:ext uri="{FF2B5EF4-FFF2-40B4-BE49-F238E27FC236}">
                <a16:creationId xmlns:a16="http://schemas.microsoft.com/office/drawing/2014/main" id="{73D79B3E-BC77-4650-82BB-2DDC5D9DF304}"/>
              </a:ext>
            </a:extLst>
          </p:cNvPr>
          <p:cNvPicPr>
            <a:picLocks noChangeAspect="1"/>
          </p:cNvPicPr>
          <p:nvPr/>
        </p:nvPicPr>
        <p:blipFill>
          <a:blip r:embed="rId3"/>
          <a:stretch>
            <a:fillRect/>
          </a:stretch>
        </p:blipFill>
        <p:spPr>
          <a:xfrm>
            <a:off x="4126327" y="2697832"/>
            <a:ext cx="4856308" cy="3553531"/>
          </a:xfrm>
          <a:prstGeom prst="rect">
            <a:avLst/>
          </a:prstGeom>
        </p:spPr>
      </p:pic>
    </p:spTree>
    <p:extLst>
      <p:ext uri="{BB962C8B-B14F-4D97-AF65-F5344CB8AC3E}">
        <p14:creationId xmlns:p14="http://schemas.microsoft.com/office/powerpoint/2010/main" val="350924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6" name="Image 5">
            <a:extLst>
              <a:ext uri="{FF2B5EF4-FFF2-40B4-BE49-F238E27FC236}">
                <a16:creationId xmlns:a16="http://schemas.microsoft.com/office/drawing/2014/main" id="{552CF65E-187A-4E8B-8B3A-CEB881D8D5F9}"/>
              </a:ext>
            </a:extLst>
          </p:cNvPr>
          <p:cNvPicPr>
            <a:picLocks noChangeAspect="1"/>
          </p:cNvPicPr>
          <p:nvPr/>
        </p:nvPicPr>
        <p:blipFill>
          <a:blip r:embed="rId2"/>
          <a:stretch>
            <a:fillRect/>
          </a:stretch>
        </p:blipFill>
        <p:spPr>
          <a:xfrm>
            <a:off x="0" y="2006454"/>
            <a:ext cx="9144000" cy="2845093"/>
          </a:xfrm>
          <a:prstGeom prst="rect">
            <a:avLst/>
          </a:prstGeom>
        </p:spPr>
      </p:pic>
    </p:spTree>
    <p:extLst>
      <p:ext uri="{BB962C8B-B14F-4D97-AF65-F5344CB8AC3E}">
        <p14:creationId xmlns:p14="http://schemas.microsoft.com/office/powerpoint/2010/main" val="290924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5" name="Image 4">
            <a:extLst>
              <a:ext uri="{FF2B5EF4-FFF2-40B4-BE49-F238E27FC236}">
                <a16:creationId xmlns:a16="http://schemas.microsoft.com/office/drawing/2014/main" id="{E883863B-AB25-41A7-A531-686FDEC32A98}"/>
              </a:ext>
            </a:extLst>
          </p:cNvPr>
          <p:cNvPicPr>
            <a:picLocks noChangeAspect="1"/>
          </p:cNvPicPr>
          <p:nvPr/>
        </p:nvPicPr>
        <p:blipFill>
          <a:blip r:embed="rId2"/>
          <a:stretch>
            <a:fillRect/>
          </a:stretch>
        </p:blipFill>
        <p:spPr>
          <a:xfrm>
            <a:off x="0" y="2006452"/>
            <a:ext cx="9144000" cy="2845093"/>
          </a:xfrm>
          <a:prstGeom prst="rect">
            <a:avLst/>
          </a:prstGeom>
        </p:spPr>
      </p:pic>
    </p:spTree>
    <p:extLst>
      <p:ext uri="{BB962C8B-B14F-4D97-AF65-F5344CB8AC3E}">
        <p14:creationId xmlns:p14="http://schemas.microsoft.com/office/powerpoint/2010/main" val="284665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7018</TotalTime>
  <Words>469</Words>
  <Application>Microsoft Office PowerPoint</Application>
  <PresentationFormat>Affichage à l'écran (4:3)</PresentationFormat>
  <Paragraphs>44</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6</vt:i4>
      </vt:variant>
    </vt:vector>
  </HeadingPairs>
  <TitlesOfParts>
    <vt:vector size="13" baseType="lpstr">
      <vt:lpstr>Arial</vt:lpstr>
      <vt:lpstr>Calibri</vt:lpstr>
      <vt:lpstr>News Gothic MT</vt:lpstr>
      <vt:lpstr>Verdana</vt:lpstr>
      <vt:lpstr>Wingdings</vt:lpstr>
      <vt:lpstr>Inspiration</vt:lpstr>
      <vt:lpstr>1_Inspiration</vt:lpstr>
      <vt:lpstr>Synthèse CVA-DVA - Sensi FX</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848</cp:revision>
  <cp:lastPrinted>2012-02-01T10:00:25Z</cp:lastPrinted>
  <dcterms:created xsi:type="dcterms:W3CDTF">2010-04-23T15:09:35Z</dcterms:created>
  <dcterms:modified xsi:type="dcterms:W3CDTF">2019-07-04T11:57:42Z</dcterms:modified>
</cp:coreProperties>
</file>