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9"/>
  </p:notesMasterIdLst>
  <p:sldIdLst>
    <p:sldId id="256" r:id="rId3"/>
    <p:sldId id="466" r:id="rId4"/>
    <p:sldId id="476" r:id="rId5"/>
    <p:sldId id="493" r:id="rId6"/>
    <p:sldId id="533" r:id="rId7"/>
    <p:sldId id="494" r:id="rId8"/>
    <p:sldId id="529" r:id="rId9"/>
    <p:sldId id="530" r:id="rId10"/>
    <p:sldId id="531" r:id="rId11"/>
    <p:sldId id="532" r:id="rId12"/>
    <p:sldId id="528" r:id="rId13"/>
    <p:sldId id="527" r:id="rId14"/>
    <p:sldId id="470" r:id="rId15"/>
    <p:sldId id="458" r:id="rId16"/>
    <p:sldId id="497" r:id="rId17"/>
    <p:sldId id="499" r:id="rId18"/>
    <p:sldId id="500" r:id="rId19"/>
    <p:sldId id="501" r:id="rId20"/>
    <p:sldId id="502" r:id="rId21"/>
    <p:sldId id="503" r:id="rId22"/>
    <p:sldId id="504" r:id="rId23"/>
    <p:sldId id="505" r:id="rId24"/>
    <p:sldId id="456" r:id="rId25"/>
    <p:sldId id="506" r:id="rId26"/>
    <p:sldId id="507" r:id="rId27"/>
    <p:sldId id="508" r:id="rId28"/>
    <p:sldId id="509" r:id="rId29"/>
    <p:sldId id="510" r:id="rId30"/>
    <p:sldId id="511" r:id="rId31"/>
    <p:sldId id="512" r:id="rId32"/>
    <p:sldId id="513" r:id="rId33"/>
    <p:sldId id="514" r:id="rId34"/>
    <p:sldId id="515" r:id="rId35"/>
    <p:sldId id="457" r:id="rId36"/>
    <p:sldId id="516" r:id="rId37"/>
    <p:sldId id="518" r:id="rId38"/>
    <p:sldId id="519" r:id="rId39"/>
    <p:sldId id="520" r:id="rId40"/>
    <p:sldId id="521" r:id="rId41"/>
    <p:sldId id="522" r:id="rId42"/>
    <p:sldId id="459" r:id="rId43"/>
    <p:sldId id="523" r:id="rId44"/>
    <p:sldId id="525" r:id="rId45"/>
    <p:sldId id="526" r:id="rId46"/>
    <p:sldId id="409" r:id="rId47"/>
    <p:sldId id="410" r:id="rId4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16/07/2019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7/16/2019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7/16/2019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7/16/2019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7/16/2019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7/16/2019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7/16/2019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7/16/2019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7/16/2019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7/16/2019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7/16/2019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7/16/2019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7/16/2019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7/16/2019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7/16/2019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7/16/2019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7/16/2019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0ED37E7D-A89C-4BF5-ACF6-B33C4C844D05}"/>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xmlns="" id="{B0328929-5113-4D40-AFD6-446EFB8A92BF}"/>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55964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049C9A47-CCCA-4369-8C70-251192387328}"/>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xmlns="" id="{FD09B07B-BE24-4783-B484-83DF808BDD43}"/>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DF7534DF-0C1F-4C62-986E-B723C1565195}"/>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115452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477A0934-091E-4BB6-8B7D-E078AE89A259}"/>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417574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F965CA3D-B8A6-4AF2-9164-E29545EF4DF8}"/>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80818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4" name="Image 3">
            <a:extLst>
              <a:ext uri="{FF2B5EF4-FFF2-40B4-BE49-F238E27FC236}">
                <a16:creationId xmlns:a16="http://schemas.microsoft.com/office/drawing/2014/main" xmlns="" id="{6D761F43-7E77-4398-AA9A-C74CE0A8D4CF}"/>
              </a:ext>
            </a:extLst>
          </p:cNvPr>
          <p:cNvPicPr>
            <a:picLocks noChangeAspect="1"/>
          </p:cNvPicPr>
          <p:nvPr/>
        </p:nvPicPr>
        <p:blipFill>
          <a:blip r:embed="rId2"/>
          <a:stretch>
            <a:fillRect/>
          </a:stretch>
        </p:blipFill>
        <p:spPr>
          <a:xfrm>
            <a:off x="888236" y="1306068"/>
            <a:ext cx="7382896" cy="5029636"/>
          </a:xfrm>
          <a:prstGeom prst="rect">
            <a:avLst/>
          </a:prstGeom>
        </p:spPr>
      </p:pic>
    </p:spTree>
    <p:extLst>
      <p:ext uri="{BB962C8B-B14F-4D97-AF65-F5344CB8AC3E}">
        <p14:creationId xmlns:p14="http://schemas.microsoft.com/office/powerpoint/2010/main" val="136970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xmlns="" id="{A7483D0C-A04A-4C10-A835-ED3FD6606FF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2AF9C25F-BB8D-44EA-B645-F75DBE9D01C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1115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xmlns="" id="{09D08D01-CEB6-4ECC-BA80-63208C6056C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8837DE4D-78D1-4833-983C-7A7B952B04B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3798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xmlns="" id="{3E4F1AAF-D18D-4066-B25B-26B1477909D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5D17088B-4772-4DD7-8C88-620A90310E0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84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xmlns="" id="{B3ADEDA0-9435-456C-905E-0BE2B8F723D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109186BD-38DD-4DE1-A4DE-F29E83F8A88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5375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xmlns="" id="{5BBAF3F5-39C5-434B-8015-AC43BE14D29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E5B20E69-43E3-44E2-8392-C91BE70B6D2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3822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xmlns="" id="{40DB0A93-B736-4A16-859F-05AAAA66E4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A8DEF91B-9D30-4103-9173-633D219021F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7579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xmlns="" id="{72AC212C-7FD5-44CF-9F41-87AB5B1FF47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1819CBB5-65A8-4CDC-BF46-7D7E52F1F0C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0161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6A37B634-68BE-4042-8FA8-0BE49B833BBC}"/>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341289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xmlns="" id="{00473655-605C-42C6-A4F1-75912E4E6A24}"/>
              </a:ext>
            </a:extLst>
          </p:cNvPr>
          <p:cNvPicPr>
            <a:picLocks noChangeAspect="1"/>
          </p:cNvPicPr>
          <p:nvPr/>
        </p:nvPicPr>
        <p:blipFill>
          <a:blip r:embed="rId2"/>
          <a:stretch>
            <a:fillRect/>
          </a:stretch>
        </p:blipFill>
        <p:spPr>
          <a:xfrm>
            <a:off x="865184" y="1275331"/>
            <a:ext cx="7382896" cy="5029636"/>
          </a:xfrm>
          <a:prstGeom prst="rect">
            <a:avLst/>
          </a:prstGeom>
        </p:spPr>
      </p:pic>
    </p:spTree>
    <p:extLst>
      <p:ext uri="{BB962C8B-B14F-4D97-AF65-F5344CB8AC3E}">
        <p14:creationId xmlns:p14="http://schemas.microsoft.com/office/powerpoint/2010/main" val="3924899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4" name="Image 3">
            <a:extLst>
              <a:ext uri="{FF2B5EF4-FFF2-40B4-BE49-F238E27FC236}">
                <a16:creationId xmlns:a16="http://schemas.microsoft.com/office/drawing/2014/main" xmlns="" id="{1E2EE83A-99C9-4EB9-9AD2-EA429B47B0C8}"/>
              </a:ext>
            </a:extLst>
          </p:cNvPr>
          <p:cNvPicPr>
            <a:picLocks noChangeAspect="1"/>
          </p:cNvPicPr>
          <p:nvPr/>
        </p:nvPicPr>
        <p:blipFill>
          <a:blip r:embed="rId2"/>
          <a:stretch>
            <a:fillRect/>
          </a:stretch>
        </p:blipFill>
        <p:spPr>
          <a:xfrm>
            <a:off x="734555" y="1267647"/>
            <a:ext cx="7382896" cy="5029636"/>
          </a:xfrm>
          <a:prstGeom prst="rect">
            <a:avLst/>
          </a:prstGeom>
        </p:spPr>
      </p:pic>
    </p:spTree>
    <p:extLst>
      <p:ext uri="{BB962C8B-B14F-4D97-AF65-F5344CB8AC3E}">
        <p14:creationId xmlns:p14="http://schemas.microsoft.com/office/powerpoint/2010/main" val="2016268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xmlns="" id="{DF4A7F92-22E7-4505-8AEE-F7D325A0034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1D799BCE-1D1A-423E-91C6-FDC2072E3D0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30441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xmlns="" id="{666B296C-6DB3-4EDB-B65B-A54AF2D59BA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7784BF7-9E1F-40C6-98D9-867F76CFBD1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69768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78FD4D49-BC66-4B28-A1F9-00E1211817C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CA662B7-F670-47C8-91B0-3FCFDD02FA8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9278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F5A9D6EE-BB6F-4D09-B677-1EDBC281A8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1063E8CC-0AB8-419D-B1E7-631609D698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9249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BBBAD5D2-B409-4CA0-9EA3-6FCE11D7230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F8B8ECBD-6B83-4799-8985-6C85C9E0063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818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09763D02-4495-4CA9-B379-53408040AF5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F68AAD11-F1E9-4B08-AF8E-55B1523AA7A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90069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B3985B6C-EBAE-4EF3-9ACA-755AB0D51A0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E90C8A2-7808-4CF0-A4F2-8A4641C321F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98498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xmlns="" id="{795C33AF-6692-4849-80D4-16EEF332AC4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6E44DC6-6822-41C1-A4D7-D19E34CAF9F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87864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ECCF9459-E037-47A2-89E1-07F3B54A7BE9}"/>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361267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4" name="Image 3">
            <a:extLst>
              <a:ext uri="{FF2B5EF4-FFF2-40B4-BE49-F238E27FC236}">
                <a16:creationId xmlns:a16="http://schemas.microsoft.com/office/drawing/2014/main" xmlns="" id="{E0739F1B-2CEC-4312-9D70-785FF3819121}"/>
              </a:ext>
            </a:extLst>
          </p:cNvPr>
          <p:cNvPicPr>
            <a:picLocks noChangeAspect="1"/>
          </p:cNvPicPr>
          <p:nvPr/>
        </p:nvPicPr>
        <p:blipFill>
          <a:blip r:embed="rId2"/>
          <a:stretch>
            <a:fillRect/>
          </a:stretch>
        </p:blipFill>
        <p:spPr>
          <a:xfrm>
            <a:off x="903604" y="1244595"/>
            <a:ext cx="7382896" cy="5029636"/>
          </a:xfrm>
          <a:prstGeom prst="rect">
            <a:avLst/>
          </a:prstGeom>
        </p:spPr>
      </p:pic>
    </p:spTree>
    <p:extLst>
      <p:ext uri="{BB962C8B-B14F-4D97-AF65-F5344CB8AC3E}">
        <p14:creationId xmlns:p14="http://schemas.microsoft.com/office/powerpoint/2010/main" val="4251467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xmlns="" id="{47CE5533-2750-4C65-A737-2609276D753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0085E1E0-AA3C-4420-8DCD-9AC71A11A5D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5151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xmlns="" id="{7A40EB61-6314-4092-9BB7-7F23F1D48D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3122C685-8B37-4A91-B7B9-932BC426DD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95635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xmlns="" id="{07B5018A-85E4-4A6E-B24B-AB11DDC9B73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688BC129-7359-4B86-A810-E5C7F05ECAD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70706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xmlns="" id="{CC667383-0DB0-4394-B3A0-23D76588805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30CAC28D-1DC5-4060-9E10-B1A2D963899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3255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xmlns="" id="{354D8202-35A4-448B-ADA8-754EED2E18DD}"/>
              </a:ext>
            </a:extLst>
          </p:cNvPr>
          <p:cNvPicPr>
            <a:picLocks/>
          </p:cNvPicPr>
          <p:nvPr/>
        </p:nvPicPr>
        <p:blipFill>
          <a:blip r:embed="rId2"/>
          <a:stretch>
            <a:fillRect/>
          </a:stretch>
        </p:blipFill>
        <p:spPr>
          <a:xfrm>
            <a:off x="1317731" y="1726987"/>
            <a:ext cx="7248857" cy="432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xmlns="" id="{1C96BAC0-89A8-4D49-9962-EB061BED5BB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2C41AC1C-CA11-413B-AAC4-EDD1CE874E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81240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5F58AA28-5401-4F9A-97D5-64B19A88923B}"/>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199008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xmlns="" id="{3823C88F-F6B2-4802-8754-38A21F3B00A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2849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xmlns="" id="{4E8B19E7-B65D-4773-AAC4-88541398D3B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B8C8EC8A-4313-4EF3-AD72-A60ADBBA404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68791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xmlns="" id="{1058A365-9F17-47CF-ADB3-33BCDCD7B2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C4AD2D9D-00C0-4746-A91A-FE0D5C7B18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36520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xmlns="" id="{E7988FAE-B8A4-4663-A9F2-DC7834225EA8}"/>
              </a:ext>
            </a:extLst>
          </p:cNvPr>
          <p:cNvPicPr>
            <a:picLocks/>
          </p:cNvPicPr>
          <p:nvPr/>
        </p:nvPicPr>
        <p:blipFill>
          <a:blip r:embed="rId2"/>
          <a:stretch>
            <a:fillRect/>
          </a:stretch>
        </p:blipFill>
        <p:spPr>
          <a:xfrm>
            <a:off x="1224323" y="1756980"/>
            <a:ext cx="7374490" cy="4320000"/>
          </a:xfrm>
          <a:prstGeom prst="rect">
            <a:avLst/>
          </a:prstGeom>
        </p:spPr>
      </p:pic>
    </p:spTree>
    <p:extLst>
      <p:ext uri="{BB962C8B-B14F-4D97-AF65-F5344CB8AC3E}">
        <p14:creationId xmlns:p14="http://schemas.microsoft.com/office/powerpoint/2010/main" val="1122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421FD86F-2D58-41E2-A2E5-124DD8CEEA46}"/>
              </a:ext>
            </a:extLst>
          </p:cNvPr>
          <p:cNvPicPr>
            <a:picLocks noChangeAspect="1"/>
          </p:cNvPicPr>
          <p:nvPr/>
        </p:nvPicPr>
        <p:blipFill>
          <a:blip r:embed="rId2"/>
          <a:stretch>
            <a:fillRect/>
          </a:stretch>
        </p:blipFill>
        <p:spPr>
          <a:xfrm>
            <a:off x="3035194" y="1183289"/>
            <a:ext cx="4940834" cy="2592552"/>
          </a:xfrm>
          <a:prstGeom prst="rect">
            <a:avLst/>
          </a:prstGeom>
        </p:spPr>
      </p:pic>
      <p:pic>
        <p:nvPicPr>
          <p:cNvPr id="6" name="_ImageTabloPerfMAX">
            <a:extLst>
              <a:ext uri="{FF2B5EF4-FFF2-40B4-BE49-F238E27FC236}">
                <a16:creationId xmlns:a16="http://schemas.microsoft.com/office/drawing/2014/main" xmlns="" id="{3CEA33A8-2F43-46ED-9E1D-F22CF463135C}"/>
              </a:ext>
            </a:extLst>
          </p:cNvPr>
          <p:cNvPicPr>
            <a:picLocks noChangeAspect="1"/>
          </p:cNvPicPr>
          <p:nvPr/>
        </p:nvPicPr>
        <p:blipFill>
          <a:blip r:embed="rId3"/>
          <a:stretch>
            <a:fillRect/>
          </a:stretch>
        </p:blipFill>
        <p:spPr>
          <a:xfrm>
            <a:off x="3027509" y="3972033"/>
            <a:ext cx="4940834" cy="271254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2B923183-7B91-44E6-A7B8-53C1C7484AE2}"/>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415072A6-DE73-4700-90CC-F5471635583B}"/>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23414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1CAF8CAE-3BF6-4EE6-AD8C-F96A580824DE}"/>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xmlns="" id="{BC782846-B8EB-4DA0-BE89-1D8F8582A9E5}"/>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72680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EE4136AB-BC3B-4335-94FA-A5D6E8412068}"/>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xmlns="" id="{D968B960-9DBC-48B7-82AF-22A5AD231DFB}"/>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0569156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5705</TotalTime>
  <Words>588</Words>
  <Application>Microsoft Office PowerPoint</Application>
  <PresentationFormat>Affichage à l'écran (4:3)</PresentationFormat>
  <Paragraphs>102</Paragraphs>
  <Slides>46</Slides>
  <Notes>0</Notes>
  <HiddenSlides>0</HiddenSlides>
  <MMClips>0</MMClips>
  <ScaleCrop>false</ScaleCrop>
  <HeadingPairs>
    <vt:vector size="4" baseType="variant">
      <vt:variant>
        <vt:lpstr>Thème</vt:lpstr>
      </vt:variant>
      <vt:variant>
        <vt:i4>2</vt:i4>
      </vt:variant>
      <vt:variant>
        <vt:lpstr>Titres des diapositives</vt:lpstr>
      </vt:variant>
      <vt:variant>
        <vt:i4>46</vt:i4>
      </vt:variant>
    </vt:vector>
  </HeadingPairs>
  <TitlesOfParts>
    <vt:vector size="48" baseType="lpstr">
      <vt:lpstr>Inspiration</vt:lpstr>
      <vt:lpstr>1_Inspiration</vt:lpstr>
      <vt:lpstr> Global Hedge Position</vt:lpstr>
      <vt:lpstr>Contents</vt:lpstr>
      <vt:lpstr> </vt:lpstr>
      <vt:lpstr>Hedging Summary</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710</cp:revision>
  <cp:lastPrinted>2012-02-01T10:00:25Z</cp:lastPrinted>
  <dcterms:created xsi:type="dcterms:W3CDTF">2010-04-23T15:09:35Z</dcterms:created>
  <dcterms:modified xsi:type="dcterms:W3CDTF">2019-07-16T06:51:55Z</dcterms:modified>
</cp:coreProperties>
</file>