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9"/>
  </p:notesMasterIdLst>
  <p:sldIdLst>
    <p:sldId id="256" r:id="rId3"/>
    <p:sldId id="466" r:id="rId4"/>
    <p:sldId id="476" r:id="rId5"/>
    <p:sldId id="493" r:id="rId6"/>
    <p:sldId id="533" r:id="rId7"/>
    <p:sldId id="494" r:id="rId8"/>
    <p:sldId id="529" r:id="rId9"/>
    <p:sldId id="530" r:id="rId10"/>
    <p:sldId id="531" r:id="rId11"/>
    <p:sldId id="532" r:id="rId12"/>
    <p:sldId id="528" r:id="rId13"/>
    <p:sldId id="527" r:id="rId14"/>
    <p:sldId id="470" r:id="rId15"/>
    <p:sldId id="458" r:id="rId16"/>
    <p:sldId id="497" r:id="rId17"/>
    <p:sldId id="499" r:id="rId18"/>
    <p:sldId id="500" r:id="rId19"/>
    <p:sldId id="501" r:id="rId20"/>
    <p:sldId id="502" r:id="rId21"/>
    <p:sldId id="503" r:id="rId22"/>
    <p:sldId id="504" r:id="rId23"/>
    <p:sldId id="505" r:id="rId24"/>
    <p:sldId id="456" r:id="rId25"/>
    <p:sldId id="506" r:id="rId26"/>
    <p:sldId id="507" r:id="rId27"/>
    <p:sldId id="508" r:id="rId28"/>
    <p:sldId id="509" r:id="rId29"/>
    <p:sldId id="510" r:id="rId30"/>
    <p:sldId id="511" r:id="rId31"/>
    <p:sldId id="512" r:id="rId32"/>
    <p:sldId id="513" r:id="rId33"/>
    <p:sldId id="514" r:id="rId34"/>
    <p:sldId id="515" r:id="rId35"/>
    <p:sldId id="457" r:id="rId36"/>
    <p:sldId id="516" r:id="rId37"/>
    <p:sldId id="518" r:id="rId38"/>
    <p:sldId id="519" r:id="rId39"/>
    <p:sldId id="520" r:id="rId40"/>
    <p:sldId id="521" r:id="rId41"/>
    <p:sldId id="522" r:id="rId42"/>
    <p:sldId id="459" r:id="rId43"/>
    <p:sldId id="523" r:id="rId44"/>
    <p:sldId id="525" r:id="rId45"/>
    <p:sldId id="526" r:id="rId46"/>
    <p:sldId id="409" r:id="rId47"/>
    <p:sldId id="410" r:id="rId4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4" d="100"/>
          <a:sy n="124" d="100"/>
        </p:scale>
        <p:origin x="140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05/08/2019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8/5/2019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8/5/2019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8/5/2019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8/5/2019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8/5/2019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8/5/2019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8/5/2019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8/5/2019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8/5/2019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8/5/2019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8/5/2019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B93D6C81-48E2-4BB1-ADDA-FDDE12318487}"/>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id="{CBDE7C22-D956-47D2-B354-294DAF9AD47F}"/>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64732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49010EEB-00BD-48D9-B7BC-2201C34817E8}"/>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id="{2238B578-2AD7-4B9A-9331-B8B7C5FD07FC}"/>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id="{5125D0DA-33B7-4A53-9941-B036AF13BB46}"/>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119050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6631857D-1791-4272-BF7E-2600F980F76E}"/>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14100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7675DC21-7E63-4857-9573-F4DC5684F064}"/>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45838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4" name="Image 3">
            <a:extLst>
              <a:ext uri="{FF2B5EF4-FFF2-40B4-BE49-F238E27FC236}">
                <a16:creationId xmlns:a16="http://schemas.microsoft.com/office/drawing/2014/main" id="{DDB4BFF2-9018-40F5-88BF-2A679095B2A9}"/>
              </a:ext>
            </a:extLst>
          </p:cNvPr>
          <p:cNvPicPr>
            <a:picLocks noChangeAspect="1"/>
          </p:cNvPicPr>
          <p:nvPr/>
        </p:nvPicPr>
        <p:blipFill>
          <a:blip r:embed="rId2"/>
          <a:stretch>
            <a:fillRect/>
          </a:stretch>
        </p:blipFill>
        <p:spPr>
          <a:xfrm>
            <a:off x="838219" y="1235916"/>
            <a:ext cx="7382896" cy="5029636"/>
          </a:xfrm>
          <a:prstGeom prst="rect">
            <a:avLst/>
          </a:prstGeom>
        </p:spPr>
      </p:pic>
    </p:spTree>
    <p:extLst>
      <p:ext uri="{BB962C8B-B14F-4D97-AF65-F5344CB8AC3E}">
        <p14:creationId xmlns:p14="http://schemas.microsoft.com/office/powerpoint/2010/main" val="295087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id="{8316161E-7BBD-4645-BB42-B20E96151BF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272A0DC4-4EEA-48E5-A027-56DC101176D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2908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id="{CDD909DC-003B-491E-8E20-A5BF1F575B7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5829423D-974A-4DF9-98F3-46106EF87F7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33063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id="{E0CBD873-4694-4D87-B227-56CB1994FA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E76463E0-9590-4D49-B173-075B387A319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79426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3DEAA70E-89C7-40ED-82AE-2BFF3BF7021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BA39CF63-31F9-450A-B6C4-9D8C07037CD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2439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E3C1F6A0-75BD-4BC3-939D-0526424D83C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1CCD597B-093E-441C-9E51-3254DFB3B39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3671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B9B84E1F-8790-4880-B4D2-60182B801B0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DFD29549-B5F6-44D1-A285-A7AC3F8323E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38449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A60B76F4-5127-43EB-BEF0-9AD5AB6EBF9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0C583A8C-9F91-472E-B997-EABBE4CC9ED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9357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DC1F9CF-6BD8-497A-A9B7-00EF6C5429EB}"/>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366695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B27A9428-0199-45AE-A00D-E15AB6BFD593}"/>
              </a:ext>
            </a:extLst>
          </p:cNvPr>
          <p:cNvPicPr>
            <a:picLocks noChangeAspect="1"/>
          </p:cNvPicPr>
          <p:nvPr/>
        </p:nvPicPr>
        <p:blipFill>
          <a:blip r:embed="rId2"/>
          <a:stretch>
            <a:fillRect/>
          </a:stretch>
        </p:blipFill>
        <p:spPr>
          <a:xfrm>
            <a:off x="865184" y="1175439"/>
            <a:ext cx="7382896" cy="5029636"/>
          </a:xfrm>
          <a:prstGeom prst="rect">
            <a:avLst/>
          </a:prstGeom>
        </p:spPr>
      </p:pic>
    </p:spTree>
    <p:extLst>
      <p:ext uri="{BB962C8B-B14F-4D97-AF65-F5344CB8AC3E}">
        <p14:creationId xmlns:p14="http://schemas.microsoft.com/office/powerpoint/2010/main" val="370600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4" name="Image 3">
            <a:extLst>
              <a:ext uri="{FF2B5EF4-FFF2-40B4-BE49-F238E27FC236}">
                <a16:creationId xmlns:a16="http://schemas.microsoft.com/office/drawing/2014/main" id="{13E43D39-A897-4F17-9116-BF869D283C50}"/>
              </a:ext>
            </a:extLst>
          </p:cNvPr>
          <p:cNvPicPr>
            <a:picLocks noChangeAspect="1"/>
          </p:cNvPicPr>
          <p:nvPr/>
        </p:nvPicPr>
        <p:blipFill>
          <a:blip r:embed="rId2"/>
          <a:stretch>
            <a:fillRect/>
          </a:stretch>
        </p:blipFill>
        <p:spPr>
          <a:xfrm>
            <a:off x="903604" y="1229228"/>
            <a:ext cx="7382896" cy="5029636"/>
          </a:xfrm>
          <a:prstGeom prst="rect">
            <a:avLst/>
          </a:prstGeom>
        </p:spPr>
      </p:pic>
    </p:spTree>
    <p:extLst>
      <p:ext uri="{BB962C8B-B14F-4D97-AF65-F5344CB8AC3E}">
        <p14:creationId xmlns:p14="http://schemas.microsoft.com/office/powerpoint/2010/main" val="3901743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id="{8BEB6857-2745-4814-B070-F63F0A8B902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0451827-55C9-4FDD-81BA-7E2D6632B97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85973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id="{61F14D01-CC22-44CD-B613-5B3824015F4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F39294C-3D4A-4CA9-B9EE-CF96372DA73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25330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29550650-5D77-4B06-AE0B-A5F99CAA91E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BDFE237-0238-4645-894A-0EC90ED5A49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09655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C638C0C1-E112-46C2-BA3D-B1D4446D6BA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56D5B1D-959B-4368-BB96-1AD441FE39C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7920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979F44EE-9E5F-4E0D-A892-C58CEA6A72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DDACBDA-9D10-41B7-8FB6-49CABE9BD1D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39393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4ABE2FA0-21AC-4BA6-A429-73847859636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50F3A31-AAD3-4EA9-A48A-62A79F64272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7281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E90C7D5A-61C3-4202-AFBE-B3E4BC2501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F2BCB92-9C93-4744-9566-B9D2B6885CF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64407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0C9BA2C7-BE90-4E45-8CEE-5112ABEE480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9563A9F-CE97-4295-B3AF-560990FAC4A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8265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74CBC461-1CBF-45C5-8313-FD232918A258}"/>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4031593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4" name="Image 3">
            <a:extLst>
              <a:ext uri="{FF2B5EF4-FFF2-40B4-BE49-F238E27FC236}">
                <a16:creationId xmlns:a16="http://schemas.microsoft.com/office/drawing/2014/main" id="{75545386-8251-41FD-A86D-7B6C35C1F89E}"/>
              </a:ext>
            </a:extLst>
          </p:cNvPr>
          <p:cNvPicPr>
            <a:picLocks noChangeAspect="1"/>
          </p:cNvPicPr>
          <p:nvPr/>
        </p:nvPicPr>
        <p:blipFill>
          <a:blip r:embed="rId2"/>
          <a:stretch>
            <a:fillRect/>
          </a:stretch>
        </p:blipFill>
        <p:spPr>
          <a:xfrm>
            <a:off x="911288" y="1283015"/>
            <a:ext cx="7382896" cy="5029636"/>
          </a:xfrm>
          <a:prstGeom prst="rect">
            <a:avLst/>
          </a:prstGeom>
        </p:spPr>
      </p:pic>
    </p:spTree>
    <p:extLst>
      <p:ext uri="{BB962C8B-B14F-4D97-AF65-F5344CB8AC3E}">
        <p14:creationId xmlns:p14="http://schemas.microsoft.com/office/powerpoint/2010/main" val="4199321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id="{53FEC875-E5FA-44DE-B87E-0CC37C84C8C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A056ADA9-BA49-4F5D-BCBB-E636E52FAC2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5341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id="{3D4B546E-61CB-421D-86EB-97DF7630A2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155349AE-5E1C-4544-A340-07BBB87530C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93183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id="{BC71CEE9-0897-4C03-BEEF-B5377F48CA7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BD97D123-B2F8-4818-8CBD-0AD621B29AF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60411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id="{688FD750-1EBC-44D5-BDA6-B51A6A22CF4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C6948A74-DF19-429E-BD89-11F46A629A1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125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id="{E6FD78BA-9884-494E-9CC8-EFA8835F2AF6}"/>
              </a:ext>
            </a:extLst>
          </p:cNvPr>
          <p:cNvPicPr>
            <a:picLocks/>
          </p:cNvPicPr>
          <p:nvPr/>
        </p:nvPicPr>
        <p:blipFill>
          <a:blip r:embed="rId2"/>
          <a:stretch>
            <a:fillRect/>
          </a:stretch>
        </p:blipFill>
        <p:spPr>
          <a:xfrm>
            <a:off x="1356710" y="1703552"/>
            <a:ext cx="7200000" cy="432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id="{60985455-E2A2-4F1F-B12A-CA3C4FBAAE3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96583B1A-3B09-49CE-A6DA-9EF52BDD526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5409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8B3281D0-9EDE-4D46-ACF8-A8DF11CE95F2}"/>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68021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id="{B6E61096-07BA-421B-A9F6-3DD634C4634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73987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id="{451ED206-26B4-4FCA-91D6-F4178E659A5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DE045876-812F-4323-8EAD-B8100384EF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81766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id="{B635B7FC-AFC6-412D-B416-B9125E86A2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07B9A66D-9CA4-473F-A276-CA07DEA5C3E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24491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id="{2563D0F0-B72C-4BCC-B5A7-A85EE8CC63BC}"/>
              </a:ext>
            </a:extLst>
          </p:cNvPr>
          <p:cNvPicPr>
            <a:picLocks/>
          </p:cNvPicPr>
          <p:nvPr/>
        </p:nvPicPr>
        <p:blipFill>
          <a:blip r:embed="rId2"/>
          <a:stretch>
            <a:fillRect/>
          </a:stretch>
        </p:blipFill>
        <p:spPr>
          <a:xfrm>
            <a:off x="1250923" y="1773010"/>
            <a:ext cx="7200000" cy="4320000"/>
          </a:xfrm>
          <a:prstGeom prst="rect">
            <a:avLst/>
          </a:prstGeom>
        </p:spPr>
      </p:pic>
    </p:spTree>
    <p:extLst>
      <p:ext uri="{BB962C8B-B14F-4D97-AF65-F5344CB8AC3E}">
        <p14:creationId xmlns:p14="http://schemas.microsoft.com/office/powerpoint/2010/main" val="418151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id="{091CFAE4-3577-4B95-886F-2E3215534A60}"/>
              </a:ext>
            </a:extLst>
          </p:cNvPr>
          <p:cNvPicPr>
            <a:picLocks noChangeAspect="1"/>
          </p:cNvPicPr>
          <p:nvPr/>
        </p:nvPicPr>
        <p:blipFill>
          <a:blip r:embed="rId2"/>
          <a:stretch>
            <a:fillRect/>
          </a:stretch>
        </p:blipFill>
        <p:spPr>
          <a:xfrm>
            <a:off x="2648605" y="1116991"/>
            <a:ext cx="5699235" cy="2691258"/>
          </a:xfrm>
          <a:prstGeom prst="rect">
            <a:avLst/>
          </a:prstGeom>
        </p:spPr>
      </p:pic>
      <p:pic>
        <p:nvPicPr>
          <p:cNvPr id="6" name="_ImageTabloPerfMAX">
            <a:extLst>
              <a:ext uri="{FF2B5EF4-FFF2-40B4-BE49-F238E27FC236}">
                <a16:creationId xmlns:a16="http://schemas.microsoft.com/office/drawing/2014/main" id="{A3635186-DA89-4E91-BC68-96F77FD45A27}"/>
              </a:ext>
            </a:extLst>
          </p:cNvPr>
          <p:cNvPicPr>
            <a:picLocks noChangeAspect="1"/>
          </p:cNvPicPr>
          <p:nvPr/>
        </p:nvPicPr>
        <p:blipFill>
          <a:blip r:embed="rId3"/>
          <a:stretch>
            <a:fillRect/>
          </a:stretch>
        </p:blipFill>
        <p:spPr>
          <a:xfrm>
            <a:off x="2649481" y="4028090"/>
            <a:ext cx="5690477" cy="268714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D97CE040-D0AC-455B-9B95-0C9C0E5C6537}"/>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id="{F3A02039-0C05-42BD-BC08-30FFD8807E55}"/>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402611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D2C9C031-95B3-455D-B6B3-904EC534452D}"/>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id="{385141B7-3CEC-4884-8AF5-1C5D2D788668}"/>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595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6F3221C1-881E-4785-B902-601057018869}"/>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id="{D506AA8B-005B-423C-945C-6DBBCD5DAEF5}"/>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99078550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5700</TotalTime>
  <Words>604</Words>
  <Application>Microsoft Office PowerPoint</Application>
  <PresentationFormat>Affichage à l'écran (4:3)</PresentationFormat>
  <Paragraphs>102</Paragraphs>
  <Slides>46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46</vt:i4>
      </vt:variant>
    </vt:vector>
  </HeadingPairs>
  <TitlesOfParts>
    <vt:vector size="5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708</cp:revision>
  <cp:lastPrinted>2012-02-01T10:00:25Z</cp:lastPrinted>
  <dcterms:created xsi:type="dcterms:W3CDTF">2010-04-23T15:09:35Z</dcterms:created>
  <dcterms:modified xsi:type="dcterms:W3CDTF">2019-08-05T08:45:30Z</dcterms:modified>
</cp:coreProperties>
</file>