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9"/>
  </p:notesMasterIdLst>
  <p:sldIdLst>
    <p:sldId id="256" r:id="rId3"/>
    <p:sldId id="466" r:id="rId4"/>
    <p:sldId id="476" r:id="rId5"/>
    <p:sldId id="533" r:id="rId6"/>
    <p:sldId id="493" r:id="rId7"/>
    <p:sldId id="494" r:id="rId8"/>
    <p:sldId id="529" r:id="rId9"/>
    <p:sldId id="530" r:id="rId10"/>
    <p:sldId id="531" r:id="rId11"/>
    <p:sldId id="532" r:id="rId12"/>
    <p:sldId id="528" r:id="rId13"/>
    <p:sldId id="527" r:id="rId14"/>
    <p:sldId id="470" r:id="rId15"/>
    <p:sldId id="458" r:id="rId16"/>
    <p:sldId id="497" r:id="rId17"/>
    <p:sldId id="499" r:id="rId18"/>
    <p:sldId id="500" r:id="rId19"/>
    <p:sldId id="501" r:id="rId20"/>
    <p:sldId id="502" r:id="rId21"/>
    <p:sldId id="503" r:id="rId22"/>
    <p:sldId id="504" r:id="rId23"/>
    <p:sldId id="505" r:id="rId24"/>
    <p:sldId id="456" r:id="rId25"/>
    <p:sldId id="506" r:id="rId26"/>
    <p:sldId id="507" r:id="rId27"/>
    <p:sldId id="508" r:id="rId28"/>
    <p:sldId id="509" r:id="rId29"/>
    <p:sldId id="510" r:id="rId30"/>
    <p:sldId id="511" r:id="rId31"/>
    <p:sldId id="512" r:id="rId32"/>
    <p:sldId id="513" r:id="rId33"/>
    <p:sldId id="514" r:id="rId34"/>
    <p:sldId id="515" r:id="rId35"/>
    <p:sldId id="457" r:id="rId36"/>
    <p:sldId id="516" r:id="rId37"/>
    <p:sldId id="518" r:id="rId38"/>
    <p:sldId id="519" r:id="rId39"/>
    <p:sldId id="520" r:id="rId40"/>
    <p:sldId id="521" r:id="rId41"/>
    <p:sldId id="522" r:id="rId42"/>
    <p:sldId id="459" r:id="rId43"/>
    <p:sldId id="523" r:id="rId44"/>
    <p:sldId id="525" r:id="rId45"/>
    <p:sldId id="526" r:id="rId46"/>
    <p:sldId id="409" r:id="rId47"/>
    <p:sldId id="410" r:id="rId4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24" d="100"/>
          <a:sy n="124" d="100"/>
        </p:scale>
        <p:origin x="198"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19/09/2019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33294" y="2944825"/>
            <a:ext cx="2198430" cy="526514"/>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9/19/2019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9/19/2019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9/19/2019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473290" y="461395"/>
            <a:ext cx="1247824" cy="298848"/>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9/19/2019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9/19/2019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9/19/2019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9/19/2019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9/19/2019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9/19/2019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9/19/2019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30/08/2019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1419F467-6065-4FB2-AFBC-C5D29AF4DF3E}"/>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8" name="Image 7">
            <a:extLst>
              <a:ext uri="{FF2B5EF4-FFF2-40B4-BE49-F238E27FC236}">
                <a16:creationId xmlns:a16="http://schemas.microsoft.com/office/drawing/2014/main" id="{7FA21C52-752F-42B4-84F5-C91587E781AE}"/>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1878387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no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22FB3C3F-EDA4-4A67-9E40-1FCED8AB9E59}"/>
              </a:ext>
            </a:extLst>
          </p:cNvPr>
          <p:cNvPicPr>
            <a:picLocks noChangeAspect="1"/>
          </p:cNvPicPr>
          <p:nvPr/>
        </p:nvPicPr>
        <p:blipFill>
          <a:blip r:embed="rId2"/>
          <a:stretch>
            <a:fillRect/>
          </a:stretch>
        </p:blipFill>
        <p:spPr>
          <a:xfrm>
            <a:off x="4445000" y="1270000"/>
            <a:ext cx="3767623" cy="1651000"/>
          </a:xfrm>
          <a:prstGeom prst="rect">
            <a:avLst/>
          </a:prstGeom>
        </p:spPr>
      </p:pic>
      <p:pic>
        <p:nvPicPr>
          <p:cNvPr id="5" name="Image 4">
            <a:extLst>
              <a:ext uri="{FF2B5EF4-FFF2-40B4-BE49-F238E27FC236}">
                <a16:creationId xmlns:a16="http://schemas.microsoft.com/office/drawing/2014/main" id="{2BE5679D-0CE1-4445-BE25-29D49E991290}"/>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id="{925A155D-B5FA-4030-804C-1C3C8DF52D94}"/>
              </a:ext>
            </a:extLst>
          </p:cNvPr>
          <p:cNvPicPr>
            <a:picLocks noChangeAspect="1"/>
          </p:cNvPicPr>
          <p:nvPr/>
        </p:nvPicPr>
        <p:blipFill>
          <a:blip r:embed="rId4"/>
          <a:stretch>
            <a:fillRect/>
          </a:stretch>
        </p:blipFill>
        <p:spPr>
          <a:xfrm>
            <a:off x="4445000" y="5080000"/>
            <a:ext cx="3753457" cy="1651000"/>
          </a:xfrm>
          <a:prstGeom prst="rect">
            <a:avLst/>
          </a:prstGeom>
        </p:spPr>
      </p:pic>
    </p:spTree>
    <p:extLst>
      <p:ext uri="{BB962C8B-B14F-4D97-AF65-F5344CB8AC3E}">
        <p14:creationId xmlns:p14="http://schemas.microsoft.com/office/powerpoint/2010/main" val="2841504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6E2D8C9-B7E2-49EB-BFA2-15ACEB988950}"/>
              </a:ext>
            </a:extLst>
          </p:cNvPr>
          <p:cNvPicPr>
            <a:picLocks noChangeAspect="1"/>
          </p:cNvPicPr>
          <p:nvPr/>
        </p:nvPicPr>
        <p:blipFill>
          <a:blip r:embed="rId2"/>
          <a:stretch>
            <a:fillRect/>
          </a:stretch>
        </p:blipFill>
        <p:spPr>
          <a:xfrm>
            <a:off x="254000" y="2540000"/>
            <a:ext cx="8636000" cy="2088068"/>
          </a:xfrm>
          <a:prstGeom prst="rect">
            <a:avLst/>
          </a:prstGeom>
        </p:spPr>
      </p:pic>
    </p:spTree>
    <p:extLst>
      <p:ext uri="{BB962C8B-B14F-4D97-AF65-F5344CB8AC3E}">
        <p14:creationId xmlns:p14="http://schemas.microsoft.com/office/powerpoint/2010/main" val="233017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6A610192-F517-4E71-9E72-F04B74C8B5EA}"/>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1450041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4" name="Image 3">
            <a:extLst>
              <a:ext uri="{FF2B5EF4-FFF2-40B4-BE49-F238E27FC236}">
                <a16:creationId xmlns:a16="http://schemas.microsoft.com/office/drawing/2014/main" id="{280B7ECD-5493-475B-B3F3-FC9B093F6335}"/>
              </a:ext>
            </a:extLst>
          </p:cNvPr>
          <p:cNvPicPr>
            <a:picLocks noChangeAspect="1"/>
          </p:cNvPicPr>
          <p:nvPr/>
        </p:nvPicPr>
        <p:blipFill>
          <a:blip r:embed="rId2"/>
          <a:stretch>
            <a:fillRect/>
          </a:stretch>
        </p:blipFill>
        <p:spPr>
          <a:xfrm>
            <a:off x="888236" y="1259964"/>
            <a:ext cx="7382896" cy="5029636"/>
          </a:xfrm>
          <a:prstGeom prst="rect">
            <a:avLst/>
          </a:prstGeom>
        </p:spPr>
      </p:pic>
    </p:spTree>
    <p:extLst>
      <p:ext uri="{BB962C8B-B14F-4D97-AF65-F5344CB8AC3E}">
        <p14:creationId xmlns:p14="http://schemas.microsoft.com/office/powerpoint/2010/main" val="1695415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id="{7CD5C60D-EBF7-4834-9DCC-7BD55297D44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1CABA748-EEA0-4D97-A0A4-BD4A7CA4F3F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41439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id="{0D0F0240-FD32-40D3-9CC8-72C08823ABF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968B9BA1-48B3-4CC4-AF61-7776641D21A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18887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id="{35DAFAB1-3F56-44A5-9B6D-58D5FDBF855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428A975D-ED43-4F16-B622-C2372DAD65D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10179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id="{96E65D36-BA76-4B80-827A-44750AA7DBC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B4D894BC-D23D-4F10-911D-B77482783BC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1058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id="{8F7684E3-EA63-4426-9BA4-5B39D24FD2A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3DBFD08E-F087-45CF-B684-1E1BB57EECE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30454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id="{CA68AF57-F1B7-44DB-8E42-AC090C915D9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E9AD65FE-63F1-4506-A2D5-DF3966EE6C9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61264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8FDAF3AA-2738-401D-928E-27A10DABABA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2934A14A-23A1-48EC-8283-CA5216553C6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43697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749B499-1A88-4FFC-93D5-AA508BB36CED}"/>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452645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4" name="Image 3">
            <a:extLst>
              <a:ext uri="{FF2B5EF4-FFF2-40B4-BE49-F238E27FC236}">
                <a16:creationId xmlns:a16="http://schemas.microsoft.com/office/drawing/2014/main" id="{94CD74B3-47E3-4EBA-8AC6-C617163393F5}"/>
              </a:ext>
            </a:extLst>
          </p:cNvPr>
          <p:cNvPicPr>
            <a:picLocks noChangeAspect="1"/>
          </p:cNvPicPr>
          <p:nvPr/>
        </p:nvPicPr>
        <p:blipFill>
          <a:blip r:embed="rId2"/>
          <a:stretch>
            <a:fillRect/>
          </a:stretch>
        </p:blipFill>
        <p:spPr>
          <a:xfrm>
            <a:off x="949708" y="1267648"/>
            <a:ext cx="7382896" cy="5029636"/>
          </a:xfrm>
          <a:prstGeom prst="rect">
            <a:avLst/>
          </a:prstGeom>
        </p:spPr>
      </p:pic>
    </p:spTree>
    <p:extLst>
      <p:ext uri="{BB962C8B-B14F-4D97-AF65-F5344CB8AC3E}">
        <p14:creationId xmlns:p14="http://schemas.microsoft.com/office/powerpoint/2010/main" val="225540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4" name="Image 3">
            <a:extLst>
              <a:ext uri="{FF2B5EF4-FFF2-40B4-BE49-F238E27FC236}">
                <a16:creationId xmlns:a16="http://schemas.microsoft.com/office/drawing/2014/main" id="{ED8F755E-91AA-40D2-924D-BC438C399DF3}"/>
              </a:ext>
            </a:extLst>
          </p:cNvPr>
          <p:cNvPicPr>
            <a:picLocks noChangeAspect="1"/>
          </p:cNvPicPr>
          <p:nvPr/>
        </p:nvPicPr>
        <p:blipFill>
          <a:blip r:embed="rId2"/>
          <a:stretch>
            <a:fillRect/>
          </a:stretch>
        </p:blipFill>
        <p:spPr>
          <a:xfrm>
            <a:off x="888236" y="1175439"/>
            <a:ext cx="7382896" cy="5029636"/>
          </a:xfrm>
          <a:prstGeom prst="rect">
            <a:avLst/>
          </a:prstGeom>
        </p:spPr>
      </p:pic>
    </p:spTree>
    <p:extLst>
      <p:ext uri="{BB962C8B-B14F-4D97-AF65-F5344CB8AC3E}">
        <p14:creationId xmlns:p14="http://schemas.microsoft.com/office/powerpoint/2010/main" val="4132917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id="{E70B9CF3-CE9D-4135-B809-FD5B421BC3F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3D0C168-8785-4E97-8B9C-30076AEB572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13985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id="{AC00F1C5-44A5-4D4C-A676-2390074FC4B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D63EA512-BA81-4C83-B6E5-6976C1076A5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99489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964B3C27-94AE-4E7F-BD3C-04896F0B7D0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E836A255-FE02-4B53-A28A-5118982B43C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72331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7FABE22D-8CE1-4CB5-B733-AA3DE358C28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4238D1D-8B36-49AA-84F7-53437FF6838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40857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4F2DBB95-B735-4A37-89BF-95883A6E266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6DA1539-F8E7-45FA-A680-D96002AFC5C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44204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82F947CE-FB07-4C60-9BC0-77AE347C933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76CA199-F398-4F9C-B0AE-1EEA018C9F3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60689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D10BE824-3847-4442-A7DE-1521E5D9CDC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4BD295ED-0498-45B2-ABF6-DE5FDB27577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37755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A11AE5D3-6431-41CD-B776-65DFBA57E9C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8DD495AC-8706-4511-ACBE-C910F17DF3D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45616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id="{61FF6D79-80DD-4695-9A11-24C7B170362D}"/>
              </a:ext>
            </a:extLst>
          </p:cNvPr>
          <p:cNvPicPr>
            <a:picLocks noChangeAspect="1"/>
          </p:cNvPicPr>
          <p:nvPr/>
        </p:nvPicPr>
        <p:blipFill>
          <a:blip r:embed="rId2"/>
          <a:stretch>
            <a:fillRect/>
          </a:stretch>
        </p:blipFill>
        <p:spPr>
          <a:xfrm>
            <a:off x="825500" y="1270000"/>
            <a:ext cx="7420501" cy="5041634"/>
          </a:xfrm>
          <a:prstGeom prst="rect">
            <a:avLst/>
          </a:prstGeom>
        </p:spPr>
      </p:pic>
    </p:spTree>
    <p:extLst>
      <p:ext uri="{BB962C8B-B14F-4D97-AF65-F5344CB8AC3E}">
        <p14:creationId xmlns:p14="http://schemas.microsoft.com/office/powerpoint/2010/main" val="3116704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4" name="Image 3">
            <a:extLst>
              <a:ext uri="{FF2B5EF4-FFF2-40B4-BE49-F238E27FC236}">
                <a16:creationId xmlns:a16="http://schemas.microsoft.com/office/drawing/2014/main" id="{340304B4-AC5D-43FA-9ECA-8C11BCF96181}"/>
              </a:ext>
            </a:extLst>
          </p:cNvPr>
          <p:cNvPicPr>
            <a:picLocks noChangeAspect="1"/>
          </p:cNvPicPr>
          <p:nvPr/>
        </p:nvPicPr>
        <p:blipFill>
          <a:blip r:embed="rId2"/>
          <a:stretch>
            <a:fillRect/>
          </a:stretch>
        </p:blipFill>
        <p:spPr>
          <a:xfrm>
            <a:off x="888236" y="1183123"/>
            <a:ext cx="7382896" cy="5029636"/>
          </a:xfrm>
          <a:prstGeom prst="rect">
            <a:avLst/>
          </a:prstGeom>
        </p:spPr>
      </p:pic>
    </p:spTree>
    <p:extLst>
      <p:ext uri="{BB962C8B-B14F-4D97-AF65-F5344CB8AC3E}">
        <p14:creationId xmlns:p14="http://schemas.microsoft.com/office/powerpoint/2010/main" val="2509101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id="{BDAC7EE0-D6B0-444A-A165-49C4DF1A093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7BD07585-C8A9-426F-8E89-2C90A03E3F7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54525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id="{C1B1644F-893B-465B-9A5C-24EDF2CE26C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2DE44142-3678-4929-8799-7F12FBA4037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66338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id="{DA77F795-3BBB-4751-A643-6608819A136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A330BE8A-BD7C-42CD-B076-434855E8B40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17959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id="{F4AEB2CF-0C92-468D-8D3D-A1EA0E8BAB4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732612A7-DA2B-4AAD-A598-8B56D7C7F00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9544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a16="http://schemas.microsoft.com/office/drawing/2014/main" id="{37834B26-B8D8-407E-9017-188C367FD0A6}"/>
              </a:ext>
            </a:extLst>
          </p:cNvPr>
          <p:cNvPicPr>
            <a:picLocks/>
          </p:cNvPicPr>
          <p:nvPr/>
        </p:nvPicPr>
        <p:blipFill>
          <a:blip r:embed="rId2"/>
          <a:stretch>
            <a:fillRect/>
          </a:stretch>
        </p:blipFill>
        <p:spPr>
          <a:xfrm>
            <a:off x="1553779" y="1632607"/>
            <a:ext cx="7200000" cy="4320000"/>
          </a:xfrm>
          <a:prstGeom prst="rect">
            <a:avLst/>
          </a:prstGeom>
        </p:spPr>
      </p:pic>
    </p:spTree>
    <p:extLst>
      <p:ext uri="{BB962C8B-B14F-4D97-AF65-F5344CB8AC3E}">
        <p14:creationId xmlns:p14="http://schemas.microsoft.com/office/powerpoint/2010/main" val="3809950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id="{CBF0AFEC-DEF0-4391-B963-DB0A9C90192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ACCA5200-C2DC-4317-BAC8-79F5E4551C4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58696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id="{115E4D1B-8837-4525-93F2-FBC67D8B0933}"/>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783223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a16="http://schemas.microsoft.com/office/drawing/2014/main" id="{CAC6E8F2-7367-4CD1-8222-229F44A6033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785161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id="{B74723AA-98B6-447A-B2AF-3AA0F653830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id="{D085CEE1-15E1-4D9C-B182-A59358BB70B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17687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id="{AB98260D-8790-4784-B400-59177E7E7D4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id="{E0AEEDD1-3DE2-4D1A-8CF3-916A84E5999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83983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6" name="_ImageTabloSynthesisMAX">
            <a:extLst>
              <a:ext uri="{FF2B5EF4-FFF2-40B4-BE49-F238E27FC236}">
                <a16:creationId xmlns:a16="http://schemas.microsoft.com/office/drawing/2014/main" id="{4590D5D8-DFD2-4D85-B20A-19E2DB34AAFF}"/>
              </a:ext>
            </a:extLst>
          </p:cNvPr>
          <p:cNvPicPr>
            <a:picLocks/>
          </p:cNvPicPr>
          <p:nvPr/>
        </p:nvPicPr>
        <p:blipFill>
          <a:blip r:embed="rId2"/>
          <a:stretch>
            <a:fillRect/>
          </a:stretch>
        </p:blipFill>
        <p:spPr>
          <a:xfrm>
            <a:off x="1612537" y="1713657"/>
            <a:ext cx="7200000" cy="4320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id="{531A7533-05B4-4FD2-848C-871180E240B6}"/>
              </a:ext>
            </a:extLst>
          </p:cNvPr>
          <p:cNvPicPr>
            <a:picLocks/>
          </p:cNvPicPr>
          <p:nvPr/>
        </p:nvPicPr>
        <p:blipFill>
          <a:blip r:embed="rId2"/>
          <a:stretch>
            <a:fillRect/>
          </a:stretch>
        </p:blipFill>
        <p:spPr>
          <a:xfrm>
            <a:off x="3193393" y="1222704"/>
            <a:ext cx="5400000" cy="2520000"/>
          </a:xfrm>
          <a:prstGeom prst="rect">
            <a:avLst/>
          </a:prstGeom>
        </p:spPr>
      </p:pic>
      <p:pic>
        <p:nvPicPr>
          <p:cNvPr id="6" name="_ImageTabloPerfMAX">
            <a:extLst>
              <a:ext uri="{FF2B5EF4-FFF2-40B4-BE49-F238E27FC236}">
                <a16:creationId xmlns:a16="http://schemas.microsoft.com/office/drawing/2014/main" id="{DD13DDB0-75A0-49C6-B59D-D48C6DDBCF81}"/>
              </a:ext>
            </a:extLst>
          </p:cNvPr>
          <p:cNvPicPr>
            <a:picLocks/>
          </p:cNvPicPr>
          <p:nvPr/>
        </p:nvPicPr>
        <p:blipFill>
          <a:blip r:embed="rId3"/>
          <a:stretch>
            <a:fillRect/>
          </a:stretch>
        </p:blipFill>
        <p:spPr>
          <a:xfrm>
            <a:off x="3209158" y="4145455"/>
            <a:ext cx="5400000" cy="2520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75CAD186-DB9F-48B4-8AD6-1DFCA0DA11F1}"/>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a16="http://schemas.microsoft.com/office/drawing/2014/main" id="{D6155EB7-4CE6-4194-97E1-EFDBEB506A74}"/>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1408870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540D156D-FFE3-4DF5-BEE1-378AADB94C6F}"/>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8" name="Image 7">
            <a:extLst>
              <a:ext uri="{FF2B5EF4-FFF2-40B4-BE49-F238E27FC236}">
                <a16:creationId xmlns:a16="http://schemas.microsoft.com/office/drawing/2014/main" id="{43533AC1-E3E8-4C74-A3FC-DD686F32EA17}"/>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711544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95BDBCF0-F672-4D5C-8121-C2B1CDF83287}"/>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8" name="Image 7">
            <a:extLst>
              <a:ext uri="{FF2B5EF4-FFF2-40B4-BE49-F238E27FC236}">
                <a16:creationId xmlns:a16="http://schemas.microsoft.com/office/drawing/2014/main" id="{08030671-2997-43F0-B164-9040133DC369}"/>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78379239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5726</TotalTime>
  <Words>604</Words>
  <Application>Microsoft Office PowerPoint</Application>
  <PresentationFormat>Affichage à l'écran (4:3)</PresentationFormat>
  <Paragraphs>102</Paragraphs>
  <Slides>46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46</vt:i4>
      </vt:variant>
    </vt:vector>
  </HeadingPairs>
  <TitlesOfParts>
    <vt:vector size="53"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Summary</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USDMXN - Historical &amp; Planned</vt:lpstr>
      <vt:lpstr>USDMXN - Synthesis</vt:lpstr>
      <vt:lpstr>USDMXN - 2017</vt:lpstr>
      <vt:lpstr>USDMXN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MNK</cp:lastModifiedBy>
  <cp:revision>708</cp:revision>
  <cp:lastPrinted>2012-02-01T10:00:25Z</cp:lastPrinted>
  <dcterms:created xsi:type="dcterms:W3CDTF">2010-04-23T15:09:35Z</dcterms:created>
  <dcterms:modified xsi:type="dcterms:W3CDTF">2019-09-19T15:30:25Z</dcterms:modified>
</cp:coreProperties>
</file>