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0"/>
  </p:notesMasterIdLst>
  <p:sldIdLst>
    <p:sldId id="256" r:id="rId3"/>
    <p:sldId id="466" r:id="rId4"/>
    <p:sldId id="476" r:id="rId5"/>
    <p:sldId id="493" r:id="rId6"/>
    <p:sldId id="534" r:id="rId7"/>
    <p:sldId id="494" r:id="rId8"/>
    <p:sldId id="530" r:id="rId9"/>
    <p:sldId id="531" r:id="rId10"/>
    <p:sldId id="532" r:id="rId11"/>
    <p:sldId id="533" r:id="rId12"/>
    <p:sldId id="529" r:id="rId13"/>
    <p:sldId id="528" r:id="rId14"/>
    <p:sldId id="470" r:id="rId15"/>
    <p:sldId id="458" r:id="rId16"/>
    <p:sldId id="497" r:id="rId17"/>
    <p:sldId id="499" r:id="rId18"/>
    <p:sldId id="500" r:id="rId19"/>
    <p:sldId id="501" r:id="rId20"/>
    <p:sldId id="502" r:id="rId21"/>
    <p:sldId id="503" r:id="rId22"/>
    <p:sldId id="504" r:id="rId23"/>
    <p:sldId id="505" r:id="rId24"/>
    <p:sldId id="506" r:id="rId25"/>
    <p:sldId id="456" r:id="rId26"/>
    <p:sldId id="507" r:id="rId27"/>
    <p:sldId id="508" r:id="rId28"/>
    <p:sldId id="509" r:id="rId29"/>
    <p:sldId id="510" r:id="rId30"/>
    <p:sldId id="511" r:id="rId31"/>
    <p:sldId id="512" r:id="rId32"/>
    <p:sldId id="513" r:id="rId33"/>
    <p:sldId id="514" r:id="rId34"/>
    <p:sldId id="515" r:id="rId35"/>
    <p:sldId id="516" r:id="rId36"/>
    <p:sldId id="457" r:id="rId37"/>
    <p:sldId id="517" r:id="rId38"/>
    <p:sldId id="519" r:id="rId39"/>
    <p:sldId id="520" r:id="rId40"/>
    <p:sldId id="521" r:id="rId41"/>
    <p:sldId id="522" r:id="rId42"/>
    <p:sldId id="523" r:id="rId43"/>
    <p:sldId id="459" r:id="rId44"/>
    <p:sldId id="524" r:id="rId45"/>
    <p:sldId id="526" r:id="rId46"/>
    <p:sldId id="527" r:id="rId47"/>
    <p:sldId id="409" r:id="rId48"/>
    <p:sldId id="410" r:id="rId4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E1B6C3B0-6C7F-45F8-808D-0C982082CE14}"/>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2BEA396C-066E-4D0B-B93C-FFF8CD54277E}"/>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89111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no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B928487D-26F9-4723-92F8-3B3DE35C3A90}"/>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B7D7BB21-2FCC-4845-805C-131C4826B4E0}"/>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48C0235A-5072-488A-AFEF-72232CA5E553}"/>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35834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3033DC8E-49A2-4845-BB90-212EB4C6156C}"/>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21807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0D5A3F30-B23B-44B7-B935-33C71F0438E8}"/>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36190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A08789FB-9EF3-4A7A-83E4-A6AE8F97D59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2778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6A9DB27C-1DCF-4521-B791-FA7903759AA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D32A9228-EA57-41AC-A7BC-D8F9BA7662D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5553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D35C1CE4-649C-4A67-B4C2-0D581865526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5A4A4BAE-9FC8-4064-ACD2-FDB606E494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9576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289F9EE4-9C0A-4204-A72C-161D1709CA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947FA41D-A5CB-4566-9CC5-2A30471981E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5290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A2F6BF97-5857-4381-B607-AEEE9157CDE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907DC0BE-7E03-4BE3-9AD6-0BACEE16FF5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6937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B35FBAB1-5837-4B46-B2D6-7DFB380F2D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A9553115-E82D-465E-B2EA-88DC42B6C00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0054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8A36B52F-EAD9-4432-BD14-06E248C9B30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67750BA2-D118-4E88-8740-F8C4B60A38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4335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5C83DA45-A536-4450-A906-C2195AA70D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8AC2F523-07A3-423D-B12E-3E6582EFFE7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3388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xmlns="" id="{B7016D7E-181F-4098-B397-091BBD33DE6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563095A-3587-44D0-AF31-9A31FCA327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9794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4B2A6258-52E3-432E-95A7-D9E984E2FE14}"/>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33245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8F7C6D32-0C1B-491C-8FD1-9BBD2D9ED3A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3216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44558D3E-5BCA-4FF0-B47F-3A1B1A9281C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7644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DFFC7459-BF3C-4995-A3DD-EB8D3ECECD0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9C60E20-56D1-4C5F-A4F9-954A6142B01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74450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133AB3E5-B411-44C0-A977-BC4E683C572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9F7347D-CC38-4B0E-8CEB-D8D957B167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72672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F9FBC386-5769-4E49-A87C-BB56A459DB9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1DEAA33-294C-40FE-BA7F-B89997894DB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7443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CB0E8FA5-5364-4E51-9BCB-AB99B1AE37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3282B9F-6B26-4A55-ABCD-C164A58A346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490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B2CA132D-D3D0-4B7A-AA4B-98CDDE2B4DF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AAF79B8-78F2-44AE-A6B2-DBAA7176421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0612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2DEA37A9-ABA4-41EA-B177-6526E1460A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5936657-D9D5-4316-AF11-F08937563C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916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BD153301-551D-4569-8111-DFB91AB4225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8E199A9-130D-4DF4-A92A-7A489C7D36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28147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3B8586EE-94D3-46E5-934F-4DA1E04E63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C98869B-F900-42EB-8512-37B75338DA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32620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0A48914C-AF11-4EB3-8953-4B3C34E06AB4}"/>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3061914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78AD1A6E-847C-4310-ADD9-CC1DF133E20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11434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B97FF0A7-1F0C-428B-BD8E-379F0DB122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84F5D0AC-6001-4086-B5EB-28919C0EF8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84801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C8B30724-61E2-4A6F-A2EE-5160EEE1AE8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95A22469-FEA1-4E9C-9CC1-CA28023E0D5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22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37C3B368-B9FA-4D21-8E71-FFECE919B3B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B8D26E3A-E1D9-408A-B0A1-C2A6BC55C1B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0556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F0CDACE5-C9F7-4533-8F62-59D7ADBAF971}"/>
              </a:ext>
            </a:extLst>
          </p:cNvPr>
          <p:cNvPicPr>
            <a:picLocks noChangeAspect="1"/>
          </p:cNvPicPr>
          <p:nvPr/>
        </p:nvPicPr>
        <p:blipFill>
          <a:blip r:embed="rId2"/>
          <a:stretch>
            <a:fillRect/>
          </a:stretch>
        </p:blipFill>
        <p:spPr>
          <a:xfrm>
            <a:off x="467019" y="1523572"/>
            <a:ext cx="7946998" cy="485537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03847068-29FF-4EBB-9EB1-F6198F1A4E0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69133DD6-2846-47FC-9874-913F10A7A7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22677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FE3EF36B-A32F-4343-B660-3CBB5E7170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337EC810-1D65-4F29-958B-3A1F25C89C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09177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49E7C292-7263-46F0-999E-65724E04FB83}"/>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87684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0907CBC8-9223-4881-9D1D-7D02AA4ACCB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334744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D889EB29-03C1-423E-BBC1-FC7B88B614D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2213D95D-4CC4-42D5-8EE2-DB479C6573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16325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DF158F0A-9DE9-4A9E-A3C9-3F77FC95765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38260EC6-D572-4E73-8B3B-C7435A41D95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97283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5C397B9B-B21A-468D-8368-5F8AA3108B23}"/>
              </a:ext>
            </a:extLst>
          </p:cNvPr>
          <p:cNvPicPr>
            <a:picLocks noChangeAspect="1"/>
          </p:cNvPicPr>
          <p:nvPr/>
        </p:nvPicPr>
        <p:blipFill>
          <a:blip r:embed="rId2"/>
          <a:stretch>
            <a:fillRect/>
          </a:stretch>
        </p:blipFill>
        <p:spPr>
          <a:xfrm>
            <a:off x="497755" y="1663378"/>
            <a:ext cx="7900894" cy="4827203"/>
          </a:xfrm>
          <a:prstGeom prst="rect">
            <a:avLst/>
          </a:prstGeom>
        </p:spPr>
      </p:pic>
    </p:spTree>
    <p:extLst>
      <p:ext uri="{BB962C8B-B14F-4D97-AF65-F5344CB8AC3E}">
        <p14:creationId xmlns:p14="http://schemas.microsoft.com/office/powerpoint/2010/main" val="304838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984075"/>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19E774ED-CA1A-45AA-B269-84029CC5EA06}"/>
              </a:ext>
            </a:extLst>
          </p:cNvPr>
          <p:cNvPicPr>
            <a:picLocks noChangeAspect="1"/>
          </p:cNvPicPr>
          <p:nvPr/>
        </p:nvPicPr>
        <p:blipFill>
          <a:blip r:embed="rId2"/>
          <a:stretch>
            <a:fillRect/>
          </a:stretch>
        </p:blipFill>
        <p:spPr>
          <a:xfrm>
            <a:off x="2946400" y="1130399"/>
            <a:ext cx="4921012" cy="2631975"/>
          </a:xfrm>
          <a:prstGeom prst="rect">
            <a:avLst/>
          </a:prstGeom>
        </p:spPr>
      </p:pic>
      <p:pic>
        <p:nvPicPr>
          <p:cNvPr id="6" name="_ImageTabloPerfMAX">
            <a:extLst>
              <a:ext uri="{FF2B5EF4-FFF2-40B4-BE49-F238E27FC236}">
                <a16:creationId xmlns:a16="http://schemas.microsoft.com/office/drawing/2014/main" xmlns="" id="{22484B1F-404A-4445-96E4-0BCFC7A98C06}"/>
              </a:ext>
            </a:extLst>
          </p:cNvPr>
          <p:cNvPicPr>
            <a:picLocks noChangeAspect="1"/>
          </p:cNvPicPr>
          <p:nvPr/>
        </p:nvPicPr>
        <p:blipFill>
          <a:blip r:embed="rId3"/>
          <a:stretch>
            <a:fillRect/>
          </a:stretch>
        </p:blipFill>
        <p:spPr>
          <a:xfrm>
            <a:off x="2946400" y="3974549"/>
            <a:ext cx="4921012" cy="263197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8EC3C94-15EF-40F7-B149-67E4117F2385}"/>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D2CD58D5-FD22-4722-9E5E-C8BE3F7ADCF7}"/>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62698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C1112470-B0F6-467C-B6BE-AD6AEE1A2A49}"/>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C271DBF9-4D03-4BD0-94A7-0621419DEEFA}"/>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86385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E5D81FB-91E8-4396-ADFE-880576719C29}"/>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B20208E9-BCA6-46EA-8043-FDCF44BF0711}"/>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8502726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5721</TotalTime>
  <Words>591</Words>
  <Application>Microsoft Office PowerPoint</Application>
  <PresentationFormat>Affichage à l'écran (4:3)</PresentationFormat>
  <Paragraphs>103</Paragraphs>
  <Slides>47</Slides>
  <Notes>0</Notes>
  <HiddenSlides>0</HiddenSlides>
  <MMClips>0</MMClips>
  <ScaleCrop>false</ScaleCrop>
  <HeadingPairs>
    <vt:vector size="4" baseType="variant">
      <vt:variant>
        <vt:lpstr>Thème</vt:lpstr>
      </vt:variant>
      <vt:variant>
        <vt:i4>2</vt:i4>
      </vt:variant>
      <vt:variant>
        <vt:lpstr>Titres des diapositives</vt:lpstr>
      </vt:variant>
      <vt:variant>
        <vt:i4>47</vt:i4>
      </vt:variant>
    </vt:vector>
  </HeadingPairs>
  <TitlesOfParts>
    <vt:vector size="49" baseType="lpstr">
      <vt:lpstr>Inspiration</vt:lpstr>
      <vt:lpstr>1_Inspiration</vt:lpstr>
      <vt:lpstr> Global Hedge Position</vt:lpstr>
      <vt:lpstr>Contents</vt:lpstr>
      <vt:lpstr> </vt:lpstr>
      <vt:lpstr>Hedging Summary</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706</cp:revision>
  <cp:lastPrinted>2012-02-01T10:00:25Z</cp:lastPrinted>
  <dcterms:created xsi:type="dcterms:W3CDTF">2010-04-23T15:09:35Z</dcterms:created>
  <dcterms:modified xsi:type="dcterms:W3CDTF">2019-10-04T14:22:12Z</dcterms:modified>
</cp:coreProperties>
</file>