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50"/>
  </p:notesMasterIdLst>
  <p:sldIdLst>
    <p:sldId id="256" r:id="rId3"/>
    <p:sldId id="466" r:id="rId4"/>
    <p:sldId id="476" r:id="rId5"/>
    <p:sldId id="493" r:id="rId6"/>
    <p:sldId id="534" r:id="rId7"/>
    <p:sldId id="494" r:id="rId8"/>
    <p:sldId id="530" r:id="rId9"/>
    <p:sldId id="531" r:id="rId10"/>
    <p:sldId id="532" r:id="rId11"/>
    <p:sldId id="533" r:id="rId12"/>
    <p:sldId id="529" r:id="rId13"/>
    <p:sldId id="528" r:id="rId14"/>
    <p:sldId id="470" r:id="rId15"/>
    <p:sldId id="458" r:id="rId16"/>
    <p:sldId id="497" r:id="rId17"/>
    <p:sldId id="499" r:id="rId18"/>
    <p:sldId id="500" r:id="rId19"/>
    <p:sldId id="501" r:id="rId20"/>
    <p:sldId id="502" r:id="rId21"/>
    <p:sldId id="503" r:id="rId22"/>
    <p:sldId id="504" r:id="rId23"/>
    <p:sldId id="505" r:id="rId24"/>
    <p:sldId id="506" r:id="rId25"/>
    <p:sldId id="456" r:id="rId26"/>
    <p:sldId id="507" r:id="rId27"/>
    <p:sldId id="508" r:id="rId28"/>
    <p:sldId id="509" r:id="rId29"/>
    <p:sldId id="510" r:id="rId30"/>
    <p:sldId id="511" r:id="rId31"/>
    <p:sldId id="512" r:id="rId32"/>
    <p:sldId id="513" r:id="rId33"/>
    <p:sldId id="514" r:id="rId34"/>
    <p:sldId id="515" r:id="rId35"/>
    <p:sldId id="516" r:id="rId36"/>
    <p:sldId id="457" r:id="rId37"/>
    <p:sldId id="517" r:id="rId38"/>
    <p:sldId id="519" r:id="rId39"/>
    <p:sldId id="520" r:id="rId40"/>
    <p:sldId id="521" r:id="rId41"/>
    <p:sldId id="522" r:id="rId42"/>
    <p:sldId id="523" r:id="rId43"/>
    <p:sldId id="459" r:id="rId44"/>
    <p:sldId id="524" r:id="rId45"/>
    <p:sldId id="526" r:id="rId46"/>
    <p:sldId id="527" r:id="rId47"/>
    <p:sldId id="409" r:id="rId48"/>
    <p:sldId id="410" r:id="rId49"/>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24" d="100"/>
          <a:sy n="124" d="100"/>
        </p:scale>
        <p:origin x="1404" y="9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05/11/2019</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11/5/2019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rcRect/>
          <a:stretch/>
        </p:blipFill>
        <p:spPr>
          <a:xfrm>
            <a:off x="3333294" y="2944825"/>
            <a:ext cx="2198430" cy="526514"/>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11/5/2019</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11/5/2019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11/5/2019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11/5/2019</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11/5/2019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11/5/2019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11/5/2019</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11/5/2019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11/5/2019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11/5/2019</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rcRect/>
          <a:stretch/>
        </p:blipFill>
        <p:spPr>
          <a:xfrm>
            <a:off x="7473290" y="461395"/>
            <a:ext cx="1247824" cy="298848"/>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11/5/2019</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11/5/2019</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11/5/2019</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11/5/2019</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11/5/2019</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11/5/2019</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11/5/2019</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11/5/2019</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11/5/2019</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11/5/2019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11/5/2019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11/5/2019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11/5/2019</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11/5/2019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11/5/2019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11/5/2019</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11/5/2019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11/5/2019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11/5/2019</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11/5/2019</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11/5/2019</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11/5/2019</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11/5/2019</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11/5/2019</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11/5/2019</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11/5/2019</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1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69.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image" Target="../media/image71.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image" Target="../media/image75.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image" Target="../media/image77.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31/10/2019</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USDMXN</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11E8F9F8-C6BD-4249-BBD6-FE265C3EACDC}"/>
              </a:ext>
            </a:extLst>
          </p:cNvPr>
          <p:cNvPicPr>
            <a:picLocks noChangeAspect="1"/>
          </p:cNvPicPr>
          <p:nvPr/>
        </p:nvPicPr>
        <p:blipFill>
          <a:blip r:embed="rId2"/>
          <a:stretch>
            <a:fillRect/>
          </a:stretch>
        </p:blipFill>
        <p:spPr>
          <a:xfrm>
            <a:off x="317500" y="1143000"/>
            <a:ext cx="3296051" cy="1905000"/>
          </a:xfrm>
          <a:prstGeom prst="rect">
            <a:avLst/>
          </a:prstGeom>
        </p:spPr>
      </p:pic>
      <p:pic>
        <p:nvPicPr>
          <p:cNvPr id="8" name="Image 7">
            <a:extLst>
              <a:ext uri="{FF2B5EF4-FFF2-40B4-BE49-F238E27FC236}">
                <a16:creationId xmlns:a16="http://schemas.microsoft.com/office/drawing/2014/main" id="{5A22590E-3A74-46B3-A4F6-1BDB2B980B60}"/>
              </a:ext>
            </a:extLst>
          </p:cNvPr>
          <p:cNvPicPr>
            <a:picLocks noChangeAspect="1"/>
          </p:cNvPicPr>
          <p:nvPr/>
        </p:nvPicPr>
        <p:blipFill>
          <a:blip r:embed="rId3"/>
          <a:stretch>
            <a:fillRect/>
          </a:stretch>
        </p:blipFill>
        <p:spPr>
          <a:xfrm>
            <a:off x="3429000" y="3175000"/>
            <a:ext cx="5246184" cy="3429000"/>
          </a:xfrm>
          <a:prstGeom prst="rect">
            <a:avLst/>
          </a:prstGeom>
        </p:spPr>
      </p:pic>
    </p:spTree>
    <p:extLst>
      <p:ext uri="{BB962C8B-B14F-4D97-AF65-F5344CB8AC3E}">
        <p14:creationId xmlns:p14="http://schemas.microsoft.com/office/powerpoint/2010/main" val="2189436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5000" y="1905000"/>
            <a:ext cx="3810000" cy="4154984"/>
          </a:xfrm>
          <a:prstGeom prst="rect">
            <a:avLst/>
          </a:prstGeom>
          <a:noFill/>
        </p:spPr>
        <p:txBody>
          <a:bodyPr wrap="square" rtlCol="0">
            <a:noAutofit/>
          </a:bodyPr>
          <a:lstStyle/>
          <a:p>
            <a:pPr algn="ctr"/>
            <a:r>
              <a:rPr lang="en-US" sz="2400">
                <a:latin typeface="Calibri" panose="020F0502020204030204" pitchFamily="34" charset="0"/>
              </a:rPr>
              <a:t>Fair Value
Intrinsec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a:t>MTM Analysis CCY/Volume effect (Graph)</a:t>
            </a:r>
            <a:endParaRPr lang="en-US" dirty="0"/>
          </a:p>
        </p:txBody>
      </p:sp>
      <p:pic>
        <p:nvPicPr>
          <p:cNvPr id="3" name="Image 2">
            <a:extLst>
              <a:ext uri="{FF2B5EF4-FFF2-40B4-BE49-F238E27FC236}">
                <a16:creationId xmlns:a16="http://schemas.microsoft.com/office/drawing/2014/main" id="{D829CD93-CDAD-42DB-AC74-01A5BB3CF1FC}"/>
              </a:ext>
            </a:extLst>
          </p:cNvPr>
          <p:cNvPicPr>
            <a:picLocks noChangeAspect="1"/>
          </p:cNvPicPr>
          <p:nvPr/>
        </p:nvPicPr>
        <p:blipFill>
          <a:blip r:embed="rId2"/>
          <a:stretch>
            <a:fillRect/>
          </a:stretch>
        </p:blipFill>
        <p:spPr>
          <a:xfrm>
            <a:off x="4445000" y="1270000"/>
            <a:ext cx="3767623" cy="1651000"/>
          </a:xfrm>
          <a:prstGeom prst="rect">
            <a:avLst/>
          </a:prstGeom>
        </p:spPr>
      </p:pic>
      <p:pic>
        <p:nvPicPr>
          <p:cNvPr id="5" name="Image 4">
            <a:extLst>
              <a:ext uri="{FF2B5EF4-FFF2-40B4-BE49-F238E27FC236}">
                <a16:creationId xmlns:a16="http://schemas.microsoft.com/office/drawing/2014/main" id="{657C2C6A-89EE-4591-9382-352A8EC2142E}"/>
              </a:ext>
            </a:extLst>
          </p:cNvPr>
          <p:cNvPicPr>
            <a:picLocks noChangeAspect="1"/>
          </p:cNvPicPr>
          <p:nvPr/>
        </p:nvPicPr>
        <p:blipFill>
          <a:blip r:embed="rId3"/>
          <a:stretch>
            <a:fillRect/>
          </a:stretch>
        </p:blipFill>
        <p:spPr>
          <a:xfrm>
            <a:off x="4445000" y="3175000"/>
            <a:ext cx="3773850" cy="1651000"/>
          </a:xfrm>
          <a:prstGeom prst="rect">
            <a:avLst/>
          </a:prstGeom>
        </p:spPr>
      </p:pic>
      <p:pic>
        <p:nvPicPr>
          <p:cNvPr id="6" name="Image 5">
            <a:extLst>
              <a:ext uri="{FF2B5EF4-FFF2-40B4-BE49-F238E27FC236}">
                <a16:creationId xmlns:a16="http://schemas.microsoft.com/office/drawing/2014/main" id="{4FDF6B8B-9033-4E96-8DF5-39FF60AB186C}"/>
              </a:ext>
            </a:extLst>
          </p:cNvPr>
          <p:cNvPicPr>
            <a:picLocks noChangeAspect="1"/>
          </p:cNvPicPr>
          <p:nvPr/>
        </p:nvPicPr>
        <p:blipFill>
          <a:blip r:embed="rId4"/>
          <a:stretch>
            <a:fillRect/>
          </a:stretch>
        </p:blipFill>
        <p:spPr>
          <a:xfrm>
            <a:off x="4445000" y="5080000"/>
            <a:ext cx="3753457" cy="1651000"/>
          </a:xfrm>
          <a:prstGeom prst="rect">
            <a:avLst/>
          </a:prstGeom>
        </p:spPr>
      </p:pic>
    </p:spTree>
    <p:extLst>
      <p:ext uri="{BB962C8B-B14F-4D97-AF65-F5344CB8AC3E}">
        <p14:creationId xmlns:p14="http://schemas.microsoft.com/office/powerpoint/2010/main" val="760839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MTM Analysis CCY/Volume effect (Table)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8DF07BAA-E51B-4AF3-B61D-A5B9DEADDF2A}"/>
              </a:ext>
            </a:extLst>
          </p:cNvPr>
          <p:cNvPicPr>
            <a:picLocks noChangeAspect="1"/>
          </p:cNvPicPr>
          <p:nvPr/>
        </p:nvPicPr>
        <p:blipFill>
          <a:blip r:embed="rId2"/>
          <a:stretch>
            <a:fillRect/>
          </a:stretch>
        </p:blipFill>
        <p:spPr>
          <a:xfrm>
            <a:off x="254000" y="2540000"/>
            <a:ext cx="8636000" cy="2088068"/>
          </a:xfrm>
          <a:prstGeom prst="rect">
            <a:avLst/>
          </a:prstGeom>
        </p:spPr>
      </p:pic>
    </p:spTree>
    <p:extLst>
      <p:ext uri="{BB962C8B-B14F-4D97-AF65-F5344CB8AC3E}">
        <p14:creationId xmlns:p14="http://schemas.microsoft.com/office/powerpoint/2010/main" val="1416911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EURCZK - Historical &amp; Planned</a:t>
            </a:r>
            <a:endParaRPr lang="en-US" dirty="0"/>
          </a:p>
        </p:txBody>
      </p:sp>
      <p:pic>
        <p:nvPicPr>
          <p:cNvPr id="3" name="Image 2">
            <a:extLst>
              <a:ext uri="{FF2B5EF4-FFF2-40B4-BE49-F238E27FC236}">
                <a16:creationId xmlns:a16="http://schemas.microsoft.com/office/drawing/2014/main" id="{12C11BAE-D1A8-4CC0-A253-4937FCEDFDA9}"/>
              </a:ext>
            </a:extLst>
          </p:cNvPr>
          <p:cNvPicPr>
            <a:picLocks noChangeAspect="1"/>
          </p:cNvPicPr>
          <p:nvPr/>
        </p:nvPicPr>
        <p:blipFill>
          <a:blip r:embed="rId2"/>
          <a:stretch>
            <a:fillRect/>
          </a:stretch>
        </p:blipFill>
        <p:spPr>
          <a:xfrm>
            <a:off x="825500" y="1270000"/>
            <a:ext cx="7420501" cy="5051201"/>
          </a:xfrm>
          <a:prstGeom prst="rect">
            <a:avLst/>
          </a:prstGeom>
        </p:spPr>
      </p:pic>
    </p:spTree>
    <p:extLst>
      <p:ext uri="{BB962C8B-B14F-4D97-AF65-F5344CB8AC3E}">
        <p14:creationId xmlns:p14="http://schemas.microsoft.com/office/powerpoint/2010/main" val="1767385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Synthesis</a:t>
            </a:r>
          </a:p>
        </p:txBody>
      </p:sp>
      <p:pic>
        <p:nvPicPr>
          <p:cNvPr id="4" name="Image 3">
            <a:extLst>
              <a:ext uri="{FF2B5EF4-FFF2-40B4-BE49-F238E27FC236}">
                <a16:creationId xmlns:a16="http://schemas.microsoft.com/office/drawing/2014/main" id="{971F7FDC-AEFB-4685-9688-FEDF1D2763B8}"/>
              </a:ext>
            </a:extLst>
          </p:cNvPr>
          <p:cNvPicPr>
            <a:picLocks noChangeAspect="1"/>
          </p:cNvPicPr>
          <p:nvPr/>
        </p:nvPicPr>
        <p:blipFill>
          <a:blip r:embed="rId2"/>
          <a:stretch>
            <a:fillRect/>
          </a:stretch>
        </p:blipFill>
        <p:spPr>
          <a:xfrm>
            <a:off x="688452" y="1190807"/>
            <a:ext cx="7382896" cy="5029636"/>
          </a:xfrm>
          <a:prstGeom prst="rect">
            <a:avLst/>
          </a:prstGeom>
        </p:spPr>
      </p:pic>
    </p:spTree>
    <p:extLst>
      <p:ext uri="{BB962C8B-B14F-4D97-AF65-F5344CB8AC3E}">
        <p14:creationId xmlns:p14="http://schemas.microsoft.com/office/powerpoint/2010/main" val="3343891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- 2014</a:t>
            </a:r>
          </a:p>
        </p:txBody>
      </p:sp>
      <p:pic>
        <p:nvPicPr>
          <p:cNvPr id="3" name="EURCZK_ImageALLOC">
            <a:extLst>
              <a:ext uri="{FF2B5EF4-FFF2-40B4-BE49-F238E27FC236}">
                <a16:creationId xmlns:a16="http://schemas.microsoft.com/office/drawing/2014/main" id="{CF25731D-5B15-47D1-A7C3-C32668DFC052}"/>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id="{AE1F091B-8AB4-4337-B449-6360B8DEF16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903379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- 2015</a:t>
            </a:r>
          </a:p>
        </p:txBody>
      </p:sp>
      <p:pic>
        <p:nvPicPr>
          <p:cNvPr id="3" name="EURCZK_ImageALLOC">
            <a:extLst>
              <a:ext uri="{FF2B5EF4-FFF2-40B4-BE49-F238E27FC236}">
                <a16:creationId xmlns:a16="http://schemas.microsoft.com/office/drawing/2014/main" id="{19CEA679-36A6-411B-8C31-52AFA1851EC5}"/>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id="{2C278A1E-F672-43FD-A7C3-5B9782B567A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971962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- 2016</a:t>
            </a:r>
          </a:p>
        </p:txBody>
      </p:sp>
      <p:pic>
        <p:nvPicPr>
          <p:cNvPr id="3" name="EURCZK_ImageALLOC">
            <a:extLst>
              <a:ext uri="{FF2B5EF4-FFF2-40B4-BE49-F238E27FC236}">
                <a16:creationId xmlns:a16="http://schemas.microsoft.com/office/drawing/2014/main" id="{D83E5558-717B-4BCB-9DA3-9C085DAC6FA8}"/>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id="{C601A9A7-BC05-4721-87A9-DB7FB26057F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9497927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- 2017</a:t>
            </a:r>
          </a:p>
        </p:txBody>
      </p:sp>
      <p:pic>
        <p:nvPicPr>
          <p:cNvPr id="3" name="EURCZK_ImageALLOC">
            <a:extLst>
              <a:ext uri="{FF2B5EF4-FFF2-40B4-BE49-F238E27FC236}">
                <a16:creationId xmlns:a16="http://schemas.microsoft.com/office/drawing/2014/main" id="{4A65AE8C-E0B2-4703-8D93-CBE4AD019D92}"/>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id="{2B3D9D39-853F-47A9-90FF-85D3A2122550}"/>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103276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- 2018</a:t>
            </a:r>
          </a:p>
        </p:txBody>
      </p:sp>
      <p:pic>
        <p:nvPicPr>
          <p:cNvPr id="3" name="EURCZK_ImageALLOC">
            <a:extLst>
              <a:ext uri="{FF2B5EF4-FFF2-40B4-BE49-F238E27FC236}">
                <a16:creationId xmlns:a16="http://schemas.microsoft.com/office/drawing/2014/main" id="{A7684581-7A20-43DF-871A-CE30112A92DF}"/>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id="{D2C8EB52-E9C4-4F3C-A643-407BE2CE94E6}"/>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8492796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- 2019</a:t>
            </a:r>
          </a:p>
        </p:txBody>
      </p:sp>
      <p:pic>
        <p:nvPicPr>
          <p:cNvPr id="3" name="EURCZK_ImageALLOC">
            <a:extLst>
              <a:ext uri="{FF2B5EF4-FFF2-40B4-BE49-F238E27FC236}">
                <a16:creationId xmlns:a16="http://schemas.microsoft.com/office/drawing/2014/main" id="{7C053390-6DC3-4B24-AE85-6ECBABCAD6DE}"/>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id="{E6580582-5495-4D00-9DF3-7A0F4C1BD16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6835245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- 2020</a:t>
            </a:r>
          </a:p>
        </p:txBody>
      </p:sp>
      <p:pic>
        <p:nvPicPr>
          <p:cNvPr id="3" name="EURCZK_ImageALLOC">
            <a:extLst>
              <a:ext uri="{FF2B5EF4-FFF2-40B4-BE49-F238E27FC236}">
                <a16:creationId xmlns:a16="http://schemas.microsoft.com/office/drawing/2014/main" id="{DA5979E9-B02F-430A-8C1F-A11EF10D62D9}"/>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id="{1F8F832D-C040-469D-AF09-85A28FE75D80}"/>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8833894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- 2021</a:t>
            </a:r>
          </a:p>
        </p:txBody>
      </p:sp>
      <p:pic>
        <p:nvPicPr>
          <p:cNvPr id="3" name="EURCZK_ImageALLOC">
            <a:extLst>
              <a:ext uri="{FF2B5EF4-FFF2-40B4-BE49-F238E27FC236}">
                <a16:creationId xmlns:a16="http://schemas.microsoft.com/office/drawing/2014/main" id="{DB3CBDDA-ED6F-4B04-BCC3-411850F2408D}"/>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id="{688BBC94-A3A8-4ADB-8917-E954320A22A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8151267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BF49344C-F44E-4E04-B784-834D18DC195F}"/>
              </a:ext>
            </a:extLst>
          </p:cNvPr>
          <p:cNvPicPr>
            <a:picLocks noChangeAspect="1"/>
          </p:cNvPicPr>
          <p:nvPr/>
        </p:nvPicPr>
        <p:blipFill>
          <a:blip r:embed="rId2"/>
          <a:stretch>
            <a:fillRect/>
          </a:stretch>
        </p:blipFill>
        <p:spPr>
          <a:xfrm>
            <a:off x="825500" y="1270000"/>
            <a:ext cx="7420501" cy="5051201"/>
          </a:xfrm>
          <a:prstGeom prst="rect">
            <a:avLst/>
          </a:prstGeom>
        </p:spPr>
      </p:pic>
    </p:spTree>
    <p:extLst>
      <p:ext uri="{BB962C8B-B14F-4D97-AF65-F5344CB8AC3E}">
        <p14:creationId xmlns:p14="http://schemas.microsoft.com/office/powerpoint/2010/main" val="24204002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4" name="Image 3">
            <a:extLst>
              <a:ext uri="{FF2B5EF4-FFF2-40B4-BE49-F238E27FC236}">
                <a16:creationId xmlns:a16="http://schemas.microsoft.com/office/drawing/2014/main" id="{F50102DE-6785-440D-ADB6-F0BC75902AA8}"/>
              </a:ext>
            </a:extLst>
          </p:cNvPr>
          <p:cNvPicPr>
            <a:picLocks noChangeAspect="1"/>
          </p:cNvPicPr>
          <p:nvPr/>
        </p:nvPicPr>
        <p:blipFill>
          <a:blip r:embed="rId2"/>
          <a:stretch>
            <a:fillRect/>
          </a:stretch>
        </p:blipFill>
        <p:spPr>
          <a:xfrm>
            <a:off x="857500" y="1267648"/>
            <a:ext cx="7382896" cy="5029636"/>
          </a:xfrm>
          <a:prstGeom prst="rect">
            <a:avLst/>
          </a:prstGeom>
        </p:spPr>
      </p:pic>
    </p:spTree>
    <p:extLst>
      <p:ext uri="{BB962C8B-B14F-4D97-AF65-F5344CB8AC3E}">
        <p14:creationId xmlns:p14="http://schemas.microsoft.com/office/powerpoint/2010/main" val="35150245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EURUSD - SynthesisMAX">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SynthesisMAX</a:t>
            </a:r>
          </a:p>
        </p:txBody>
      </p:sp>
      <p:pic>
        <p:nvPicPr>
          <p:cNvPr id="4" name="Image 3">
            <a:extLst>
              <a:ext uri="{FF2B5EF4-FFF2-40B4-BE49-F238E27FC236}">
                <a16:creationId xmlns:a16="http://schemas.microsoft.com/office/drawing/2014/main" id="{7B87AA9F-ED3E-48A5-B3D2-AA8919DF1AC9}"/>
              </a:ext>
            </a:extLst>
          </p:cNvPr>
          <p:cNvPicPr>
            <a:picLocks noChangeAspect="1"/>
          </p:cNvPicPr>
          <p:nvPr/>
        </p:nvPicPr>
        <p:blipFill>
          <a:blip r:embed="rId2"/>
          <a:stretch>
            <a:fillRect/>
          </a:stretch>
        </p:blipFill>
        <p:spPr>
          <a:xfrm>
            <a:off x="811395" y="1283016"/>
            <a:ext cx="7382896" cy="5029636"/>
          </a:xfrm>
          <a:prstGeom prst="rect">
            <a:avLst/>
          </a:prstGeom>
        </p:spPr>
      </p:pic>
    </p:spTree>
    <p:extLst>
      <p:ext uri="{BB962C8B-B14F-4D97-AF65-F5344CB8AC3E}">
        <p14:creationId xmlns:p14="http://schemas.microsoft.com/office/powerpoint/2010/main" val="18288521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- 2014</a:t>
            </a:r>
          </a:p>
        </p:txBody>
      </p:sp>
      <p:pic>
        <p:nvPicPr>
          <p:cNvPr id="3" name="EURUSD_ImageALLOC">
            <a:extLst>
              <a:ext uri="{FF2B5EF4-FFF2-40B4-BE49-F238E27FC236}">
                <a16:creationId xmlns:a16="http://schemas.microsoft.com/office/drawing/2014/main" id="{20913211-8D3A-4638-B734-2EF530CA113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65C4826D-E349-499B-B9FF-0F28B5CF4472}"/>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0240017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- 2015</a:t>
            </a:r>
          </a:p>
        </p:txBody>
      </p:sp>
      <p:pic>
        <p:nvPicPr>
          <p:cNvPr id="3" name="EURUSD_ImageALLOC">
            <a:extLst>
              <a:ext uri="{FF2B5EF4-FFF2-40B4-BE49-F238E27FC236}">
                <a16:creationId xmlns:a16="http://schemas.microsoft.com/office/drawing/2014/main" id="{72EE976B-4E3B-4C8D-BA31-EF433B6F24D2}"/>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787D66C2-B3E3-422C-8991-5380AF46D2BF}"/>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8875094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- 2016</a:t>
            </a:r>
          </a:p>
        </p:txBody>
      </p:sp>
      <p:pic>
        <p:nvPicPr>
          <p:cNvPr id="3" name="EURUSD_ImageALLOC">
            <a:extLst>
              <a:ext uri="{FF2B5EF4-FFF2-40B4-BE49-F238E27FC236}">
                <a16:creationId xmlns:a16="http://schemas.microsoft.com/office/drawing/2014/main" id="{97FDFD00-1E97-4C32-852B-41AD34F587EB}"/>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9383FAAB-0232-4E9C-AE57-142994B98FFF}"/>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282193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- 2017</a:t>
            </a:r>
          </a:p>
        </p:txBody>
      </p:sp>
      <p:pic>
        <p:nvPicPr>
          <p:cNvPr id="3" name="EURUSD_ImageALLOC">
            <a:extLst>
              <a:ext uri="{FF2B5EF4-FFF2-40B4-BE49-F238E27FC236}">
                <a16:creationId xmlns:a16="http://schemas.microsoft.com/office/drawing/2014/main" id="{3914546E-7986-4DBD-8B19-5AC4010DE76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E48D51C6-4C17-4058-B949-F8641CB4313A}"/>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4318540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a:t>
            </a:r>
          </a:p>
        </p:txBody>
      </p:sp>
      <p:pic>
        <p:nvPicPr>
          <p:cNvPr id="3" name="EURUSD_ImageALLOC">
            <a:extLst>
              <a:ext uri="{FF2B5EF4-FFF2-40B4-BE49-F238E27FC236}">
                <a16:creationId xmlns:a16="http://schemas.microsoft.com/office/drawing/2014/main" id="{4A539EBE-258C-4889-8D97-EDE6D29D4E06}"/>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D03EAA2F-6425-49E5-B67F-03D9873C9F96}"/>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7671010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a:t>
            </a:r>
          </a:p>
        </p:txBody>
      </p:sp>
      <p:pic>
        <p:nvPicPr>
          <p:cNvPr id="3" name="EURUSD_ImageALLOC">
            <a:extLst>
              <a:ext uri="{FF2B5EF4-FFF2-40B4-BE49-F238E27FC236}">
                <a16:creationId xmlns:a16="http://schemas.microsoft.com/office/drawing/2014/main" id="{A7B886D3-1ED1-4910-B915-2E17D74DA9A5}"/>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42D107CB-A1E3-431E-8104-45FBDF701DE3}"/>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351039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3" name="EURUSD_ImageALLOC">
            <a:extLst>
              <a:ext uri="{FF2B5EF4-FFF2-40B4-BE49-F238E27FC236}">
                <a16:creationId xmlns:a16="http://schemas.microsoft.com/office/drawing/2014/main" id="{820E1838-9813-493C-A7D6-9F020360A95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3F2990F5-19FF-4D7C-A2A0-1457DE63CC42}"/>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9784779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3" name="EURUSD_ImageALLOC">
            <a:extLst>
              <a:ext uri="{FF2B5EF4-FFF2-40B4-BE49-F238E27FC236}">
                <a16:creationId xmlns:a16="http://schemas.microsoft.com/office/drawing/2014/main" id="{A6FADEA2-F6D5-4CB1-A4A0-4825F82A03EB}"/>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012678E8-D3AF-471C-9732-CFEDA39669A9}"/>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7939080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USDBRL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USDBRL - Historical &amp; Planned</a:t>
            </a:r>
            <a:endParaRPr lang="en-US" dirty="0"/>
          </a:p>
        </p:txBody>
      </p:sp>
      <p:pic>
        <p:nvPicPr>
          <p:cNvPr id="3" name="Image 2">
            <a:extLst>
              <a:ext uri="{FF2B5EF4-FFF2-40B4-BE49-F238E27FC236}">
                <a16:creationId xmlns:a16="http://schemas.microsoft.com/office/drawing/2014/main" id="{9BE12986-9FE5-4FDD-A349-E24E8877126F}"/>
              </a:ext>
            </a:extLst>
          </p:cNvPr>
          <p:cNvPicPr>
            <a:picLocks noChangeAspect="1"/>
          </p:cNvPicPr>
          <p:nvPr/>
        </p:nvPicPr>
        <p:blipFill>
          <a:blip r:embed="rId2"/>
          <a:stretch>
            <a:fillRect/>
          </a:stretch>
        </p:blipFill>
        <p:spPr>
          <a:xfrm>
            <a:off x="825500" y="1270000"/>
            <a:ext cx="7420501" cy="5041634"/>
          </a:xfrm>
          <a:prstGeom prst="rect">
            <a:avLst/>
          </a:prstGeom>
        </p:spPr>
      </p:pic>
    </p:spTree>
    <p:extLst>
      <p:ext uri="{BB962C8B-B14F-4D97-AF65-F5344CB8AC3E}">
        <p14:creationId xmlns:p14="http://schemas.microsoft.com/office/powerpoint/2010/main" val="26985346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USDBRL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Synthesis</a:t>
            </a:r>
          </a:p>
        </p:txBody>
      </p:sp>
      <p:pic>
        <p:nvPicPr>
          <p:cNvPr id="4" name="Image 3">
            <a:extLst>
              <a:ext uri="{FF2B5EF4-FFF2-40B4-BE49-F238E27FC236}">
                <a16:creationId xmlns:a16="http://schemas.microsoft.com/office/drawing/2014/main" id="{AEDB1E71-ADC0-4AE8-8359-BBF12ACC3827}"/>
              </a:ext>
            </a:extLst>
          </p:cNvPr>
          <p:cNvPicPr>
            <a:picLocks noChangeAspect="1"/>
          </p:cNvPicPr>
          <p:nvPr/>
        </p:nvPicPr>
        <p:blipFill>
          <a:blip r:embed="rId2"/>
          <a:stretch>
            <a:fillRect/>
          </a:stretch>
        </p:blipFill>
        <p:spPr>
          <a:xfrm>
            <a:off x="903604" y="1236912"/>
            <a:ext cx="7382896" cy="5029636"/>
          </a:xfrm>
          <a:prstGeom prst="rect">
            <a:avLst/>
          </a:prstGeom>
        </p:spPr>
      </p:pic>
    </p:spTree>
    <p:extLst>
      <p:ext uri="{BB962C8B-B14F-4D97-AF65-F5344CB8AC3E}">
        <p14:creationId xmlns:p14="http://schemas.microsoft.com/office/powerpoint/2010/main" val="30790217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- 2014</a:t>
            </a:r>
          </a:p>
        </p:txBody>
      </p:sp>
      <p:pic>
        <p:nvPicPr>
          <p:cNvPr id="3" name="USDBRL_ImageALLOC">
            <a:extLst>
              <a:ext uri="{FF2B5EF4-FFF2-40B4-BE49-F238E27FC236}">
                <a16:creationId xmlns:a16="http://schemas.microsoft.com/office/drawing/2014/main" id="{D913C62B-CE1C-4005-A974-8223DB443B44}"/>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BRL_ImageBLEND">
            <a:extLst>
              <a:ext uri="{FF2B5EF4-FFF2-40B4-BE49-F238E27FC236}">
                <a16:creationId xmlns:a16="http://schemas.microsoft.com/office/drawing/2014/main" id="{35DB264D-D632-413A-ACA9-1EE9B1F1A934}"/>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1803913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- 2015</a:t>
            </a:r>
          </a:p>
        </p:txBody>
      </p:sp>
      <p:pic>
        <p:nvPicPr>
          <p:cNvPr id="3" name="USDBRL_ImageALLOC">
            <a:extLst>
              <a:ext uri="{FF2B5EF4-FFF2-40B4-BE49-F238E27FC236}">
                <a16:creationId xmlns:a16="http://schemas.microsoft.com/office/drawing/2014/main" id="{8385E092-1CBB-422B-82EE-C4791A6CC364}"/>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BRL_ImageBLEND">
            <a:extLst>
              <a:ext uri="{FF2B5EF4-FFF2-40B4-BE49-F238E27FC236}">
                <a16:creationId xmlns:a16="http://schemas.microsoft.com/office/drawing/2014/main" id="{EA898842-90FD-43EE-B860-3171942FBBF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930537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- 2016</a:t>
            </a:r>
          </a:p>
        </p:txBody>
      </p:sp>
      <p:pic>
        <p:nvPicPr>
          <p:cNvPr id="3" name="USDBRL_ImageALLOC">
            <a:extLst>
              <a:ext uri="{FF2B5EF4-FFF2-40B4-BE49-F238E27FC236}">
                <a16:creationId xmlns:a16="http://schemas.microsoft.com/office/drawing/2014/main" id="{9B17EA8E-0461-4C7E-BF5D-E3547B652B15}"/>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BRL_ImageBLEND">
            <a:extLst>
              <a:ext uri="{FF2B5EF4-FFF2-40B4-BE49-F238E27FC236}">
                <a16:creationId xmlns:a16="http://schemas.microsoft.com/office/drawing/2014/main" id="{0C68D23C-C412-4814-8693-93895EA2D4F1}"/>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392378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a:t>Hedging Minimum</a:t>
            </a:r>
            <a:endParaRPr lang="en-US" sz="2000" dirty="0"/>
          </a:p>
        </p:txBody>
      </p:sp>
      <p:pic>
        <p:nvPicPr>
          <p:cNvPr id="3" name="_ImageTabloSynthesisMIN">
            <a:extLst>
              <a:ext uri="{FF2B5EF4-FFF2-40B4-BE49-F238E27FC236}">
                <a16:creationId xmlns:a16="http://schemas.microsoft.com/office/drawing/2014/main" id="{906824A2-C2C0-4339-8199-0DB8B395518D}"/>
              </a:ext>
            </a:extLst>
          </p:cNvPr>
          <p:cNvPicPr>
            <a:picLocks noChangeAspect="1"/>
          </p:cNvPicPr>
          <p:nvPr/>
        </p:nvPicPr>
        <p:blipFill>
          <a:blip r:embed="rId2"/>
          <a:stretch>
            <a:fillRect/>
          </a:stretch>
        </p:blipFill>
        <p:spPr>
          <a:xfrm>
            <a:off x="520807" y="1446732"/>
            <a:ext cx="8354252" cy="4946383"/>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- 2017</a:t>
            </a:r>
          </a:p>
        </p:txBody>
      </p:sp>
      <p:pic>
        <p:nvPicPr>
          <p:cNvPr id="3" name="USDBRL_ImageALLOC">
            <a:extLst>
              <a:ext uri="{FF2B5EF4-FFF2-40B4-BE49-F238E27FC236}">
                <a16:creationId xmlns:a16="http://schemas.microsoft.com/office/drawing/2014/main" id="{08BC5768-3F88-4F92-9F67-F23A449745B8}"/>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BRL_ImageBLEND">
            <a:extLst>
              <a:ext uri="{FF2B5EF4-FFF2-40B4-BE49-F238E27FC236}">
                <a16:creationId xmlns:a16="http://schemas.microsoft.com/office/drawing/2014/main" id="{D857466E-458C-4914-9E99-D51ADCCC9D8A}"/>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2410538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- 2019</a:t>
            </a:r>
          </a:p>
        </p:txBody>
      </p:sp>
      <p:pic>
        <p:nvPicPr>
          <p:cNvPr id="3" name="USDBRL_ImageALLOC">
            <a:extLst>
              <a:ext uri="{FF2B5EF4-FFF2-40B4-BE49-F238E27FC236}">
                <a16:creationId xmlns:a16="http://schemas.microsoft.com/office/drawing/2014/main" id="{CF992384-0947-4205-B70C-6FBE854FC246}"/>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BRL_ImageBLEND">
            <a:extLst>
              <a:ext uri="{FF2B5EF4-FFF2-40B4-BE49-F238E27FC236}">
                <a16:creationId xmlns:a16="http://schemas.microsoft.com/office/drawing/2014/main" id="{40197F7E-DCA6-4A8B-AB8F-FA639336FA76}"/>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4914391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name="USDMX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USDMXN - Historical &amp; Planned</a:t>
            </a:r>
            <a:endParaRPr lang="en-US" dirty="0"/>
          </a:p>
        </p:txBody>
      </p:sp>
      <p:pic>
        <p:nvPicPr>
          <p:cNvPr id="3" name="Image 2">
            <a:extLst>
              <a:ext uri="{FF2B5EF4-FFF2-40B4-BE49-F238E27FC236}">
                <a16:creationId xmlns:a16="http://schemas.microsoft.com/office/drawing/2014/main" id="{3A93464E-5C5B-4552-8F3D-B48FFDFE8D5D}"/>
              </a:ext>
            </a:extLst>
          </p:cNvPr>
          <p:cNvPicPr>
            <a:picLocks noChangeAspect="1"/>
          </p:cNvPicPr>
          <p:nvPr/>
        </p:nvPicPr>
        <p:blipFill>
          <a:blip r:embed="rId2"/>
          <a:stretch>
            <a:fillRect/>
          </a:stretch>
        </p:blipFill>
        <p:spPr>
          <a:xfrm>
            <a:off x="825500" y="1270000"/>
            <a:ext cx="7420501" cy="5051201"/>
          </a:xfrm>
          <a:prstGeom prst="rect">
            <a:avLst/>
          </a:prstGeom>
        </p:spPr>
      </p:pic>
    </p:spTree>
    <p:extLst>
      <p:ext uri="{BB962C8B-B14F-4D97-AF65-F5344CB8AC3E}">
        <p14:creationId xmlns:p14="http://schemas.microsoft.com/office/powerpoint/2010/main" val="7574372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name="USDMXN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USDMXN - Synthesis</a:t>
            </a:r>
          </a:p>
        </p:txBody>
      </p:sp>
      <p:pic>
        <p:nvPicPr>
          <p:cNvPr id="3" name="USDMXN_ImageSynthesisMIN">
            <a:extLst>
              <a:ext uri="{FF2B5EF4-FFF2-40B4-BE49-F238E27FC236}">
                <a16:creationId xmlns:a16="http://schemas.microsoft.com/office/drawing/2014/main" id="{8AE73AFD-6700-4A2A-AE4A-A5FED5A7F247}"/>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1228099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USDMXN - 2017</a:t>
            </a:r>
          </a:p>
        </p:txBody>
      </p:sp>
      <p:pic>
        <p:nvPicPr>
          <p:cNvPr id="3" name="USDMXN_ImageALLOC">
            <a:extLst>
              <a:ext uri="{FF2B5EF4-FFF2-40B4-BE49-F238E27FC236}">
                <a16:creationId xmlns:a16="http://schemas.microsoft.com/office/drawing/2014/main" id="{031505BB-DE4C-40DB-929C-AB43B7469AAA}"/>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MXN_ImageBLEND">
            <a:extLst>
              <a:ext uri="{FF2B5EF4-FFF2-40B4-BE49-F238E27FC236}">
                <a16:creationId xmlns:a16="http://schemas.microsoft.com/office/drawing/2014/main" id="{6D415958-C9AF-4122-BFF5-CAB6827F4EC4}"/>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8962822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USDMXN - 2019</a:t>
            </a:r>
          </a:p>
        </p:txBody>
      </p:sp>
      <p:pic>
        <p:nvPicPr>
          <p:cNvPr id="3" name="USDMXN_ImageALLOC">
            <a:extLst>
              <a:ext uri="{FF2B5EF4-FFF2-40B4-BE49-F238E27FC236}">
                <a16:creationId xmlns:a16="http://schemas.microsoft.com/office/drawing/2014/main" id="{34D93D70-E03E-4821-835F-930C160E7C5F}"/>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MXN_ImageBLEND">
            <a:extLst>
              <a:ext uri="{FF2B5EF4-FFF2-40B4-BE49-F238E27FC236}">
                <a16:creationId xmlns:a16="http://schemas.microsoft.com/office/drawing/2014/main" id="{21514CD9-04E9-408B-A395-5D95C0F55397}"/>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6430893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3558D0C5-7DCF-4800-BDEB-1CEECCB7B51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dirty="0" err="1"/>
              <a:t>Hedging</a:t>
            </a:r>
            <a:r>
              <a:rPr lang="fr-FR" sz="2000" dirty="0"/>
              <a:t> Maximum</a:t>
            </a:r>
            <a:endParaRPr lang="en-US" sz="2000" dirty="0"/>
          </a:p>
        </p:txBody>
      </p:sp>
      <p:pic>
        <p:nvPicPr>
          <p:cNvPr id="6" name="_ImageTabloSynthesisMAX">
            <a:extLst>
              <a:ext uri="{FF2B5EF4-FFF2-40B4-BE49-F238E27FC236}">
                <a16:creationId xmlns:a16="http://schemas.microsoft.com/office/drawing/2014/main" id="{2147E231-9F5D-4755-AA15-36DA7F182BC3}"/>
              </a:ext>
            </a:extLst>
          </p:cNvPr>
          <p:cNvPicPr>
            <a:picLocks noChangeAspect="1"/>
          </p:cNvPicPr>
          <p:nvPr/>
        </p:nvPicPr>
        <p:blipFill>
          <a:blip r:embed="rId2"/>
          <a:stretch>
            <a:fillRect/>
          </a:stretch>
        </p:blipFill>
        <p:spPr>
          <a:xfrm>
            <a:off x="482385" y="1478962"/>
            <a:ext cx="8423409" cy="4906469"/>
          </a:xfrm>
          <a:prstGeom prst="rect">
            <a:avLst/>
          </a:prstGeom>
        </p:spPr>
      </p:pic>
    </p:spTree>
    <p:extLst>
      <p:ext uri="{BB962C8B-B14F-4D97-AF65-F5344CB8AC3E}">
        <p14:creationId xmlns:p14="http://schemas.microsoft.com/office/powerpoint/2010/main" val="4252462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a:t>Hedging Minimum</a:t>
            </a:r>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a:t>Hedging Maximum</a:t>
            </a:r>
            <a:endParaRPr lang="en-US" sz="2000" dirty="0"/>
          </a:p>
        </p:txBody>
      </p:sp>
      <p:pic>
        <p:nvPicPr>
          <p:cNvPr id="3" name="_ImageTabloPerfMIN">
            <a:extLst>
              <a:ext uri="{FF2B5EF4-FFF2-40B4-BE49-F238E27FC236}">
                <a16:creationId xmlns:a16="http://schemas.microsoft.com/office/drawing/2014/main" id="{E7EF3BA0-B7E1-4F47-9860-E959299C0C3D}"/>
              </a:ext>
            </a:extLst>
          </p:cNvPr>
          <p:cNvPicPr>
            <a:picLocks noChangeAspect="1"/>
          </p:cNvPicPr>
          <p:nvPr/>
        </p:nvPicPr>
        <p:blipFill>
          <a:blip r:embed="rId2"/>
          <a:stretch>
            <a:fillRect/>
          </a:stretch>
        </p:blipFill>
        <p:spPr>
          <a:xfrm>
            <a:off x="2472551" y="1223895"/>
            <a:ext cx="6118199" cy="2525913"/>
          </a:xfrm>
          <a:prstGeom prst="rect">
            <a:avLst/>
          </a:prstGeom>
        </p:spPr>
      </p:pic>
      <p:pic>
        <p:nvPicPr>
          <p:cNvPr id="6" name="_ImageTabloPerfMAX">
            <a:extLst>
              <a:ext uri="{FF2B5EF4-FFF2-40B4-BE49-F238E27FC236}">
                <a16:creationId xmlns:a16="http://schemas.microsoft.com/office/drawing/2014/main" id="{F79C163B-BD2A-4D68-BF37-4429D690527D}"/>
              </a:ext>
            </a:extLst>
          </p:cNvPr>
          <p:cNvPicPr>
            <a:picLocks noChangeAspect="1"/>
          </p:cNvPicPr>
          <p:nvPr/>
        </p:nvPicPr>
        <p:blipFill>
          <a:blip r:embed="rId3"/>
          <a:stretch>
            <a:fillRect/>
          </a:stretch>
        </p:blipFill>
        <p:spPr>
          <a:xfrm>
            <a:off x="2503289" y="4072538"/>
            <a:ext cx="6110514" cy="2558783"/>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4153AA30-3F84-4B30-BCB5-B8A5025B74D2}"/>
              </a:ext>
            </a:extLst>
          </p:cNvPr>
          <p:cNvPicPr>
            <a:picLocks noChangeAspect="1"/>
          </p:cNvPicPr>
          <p:nvPr/>
        </p:nvPicPr>
        <p:blipFill>
          <a:blip r:embed="rId2"/>
          <a:stretch>
            <a:fillRect/>
          </a:stretch>
        </p:blipFill>
        <p:spPr>
          <a:xfrm>
            <a:off x="317500" y="1143000"/>
            <a:ext cx="5526145" cy="1905000"/>
          </a:xfrm>
          <a:prstGeom prst="rect">
            <a:avLst/>
          </a:prstGeom>
        </p:spPr>
      </p:pic>
      <p:pic>
        <p:nvPicPr>
          <p:cNvPr id="8" name="Image 7">
            <a:extLst>
              <a:ext uri="{FF2B5EF4-FFF2-40B4-BE49-F238E27FC236}">
                <a16:creationId xmlns:a16="http://schemas.microsoft.com/office/drawing/2014/main" id="{90C63C20-A543-4E0C-B09A-59910DB37ABD}"/>
              </a:ext>
            </a:extLst>
          </p:cNvPr>
          <p:cNvPicPr>
            <a:picLocks noChangeAspect="1"/>
          </p:cNvPicPr>
          <p:nvPr/>
        </p:nvPicPr>
        <p:blipFill>
          <a:blip r:embed="rId3"/>
          <a:stretch>
            <a:fillRect/>
          </a:stretch>
        </p:blipFill>
        <p:spPr>
          <a:xfrm>
            <a:off x="3429000" y="3175000"/>
            <a:ext cx="5240490" cy="3429000"/>
          </a:xfrm>
          <a:prstGeom prst="rect">
            <a:avLst/>
          </a:prstGeom>
        </p:spPr>
      </p:pic>
    </p:spTree>
    <p:extLst>
      <p:ext uri="{BB962C8B-B14F-4D97-AF65-F5344CB8AC3E}">
        <p14:creationId xmlns:p14="http://schemas.microsoft.com/office/powerpoint/2010/main" val="2469596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EURCZK</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D8FAAF52-06FD-4BA2-A5C6-F4C490A5B825}"/>
              </a:ext>
            </a:extLst>
          </p:cNvPr>
          <p:cNvPicPr>
            <a:picLocks noChangeAspect="1"/>
          </p:cNvPicPr>
          <p:nvPr/>
        </p:nvPicPr>
        <p:blipFill>
          <a:blip r:embed="rId2"/>
          <a:stretch>
            <a:fillRect/>
          </a:stretch>
        </p:blipFill>
        <p:spPr>
          <a:xfrm>
            <a:off x="317500" y="1143000"/>
            <a:ext cx="4122680" cy="1905000"/>
          </a:xfrm>
          <a:prstGeom prst="rect">
            <a:avLst/>
          </a:prstGeom>
        </p:spPr>
      </p:pic>
      <p:pic>
        <p:nvPicPr>
          <p:cNvPr id="8" name="Image 7">
            <a:extLst>
              <a:ext uri="{FF2B5EF4-FFF2-40B4-BE49-F238E27FC236}">
                <a16:creationId xmlns:a16="http://schemas.microsoft.com/office/drawing/2014/main" id="{07036EF5-600F-4AF8-983F-0BE0DD0ACEF1}"/>
              </a:ext>
            </a:extLst>
          </p:cNvPr>
          <p:cNvPicPr>
            <a:picLocks noChangeAspect="1"/>
          </p:cNvPicPr>
          <p:nvPr/>
        </p:nvPicPr>
        <p:blipFill>
          <a:blip r:embed="rId3"/>
          <a:stretch>
            <a:fillRect/>
          </a:stretch>
        </p:blipFill>
        <p:spPr>
          <a:xfrm>
            <a:off x="3429000" y="3175000"/>
            <a:ext cx="5240490" cy="3429000"/>
          </a:xfrm>
          <a:prstGeom prst="rect">
            <a:avLst/>
          </a:prstGeom>
        </p:spPr>
      </p:pic>
    </p:spTree>
    <p:extLst>
      <p:ext uri="{BB962C8B-B14F-4D97-AF65-F5344CB8AC3E}">
        <p14:creationId xmlns:p14="http://schemas.microsoft.com/office/powerpoint/2010/main" val="1463626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USDBRL</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12ECEF03-0C19-457D-89C0-87DCCAA508DE}"/>
              </a:ext>
            </a:extLst>
          </p:cNvPr>
          <p:cNvPicPr>
            <a:picLocks noChangeAspect="1"/>
          </p:cNvPicPr>
          <p:nvPr/>
        </p:nvPicPr>
        <p:blipFill>
          <a:blip r:embed="rId2"/>
          <a:stretch>
            <a:fillRect/>
          </a:stretch>
        </p:blipFill>
        <p:spPr>
          <a:xfrm>
            <a:off x="317500" y="1143000"/>
            <a:ext cx="4739577" cy="1905000"/>
          </a:xfrm>
          <a:prstGeom prst="rect">
            <a:avLst/>
          </a:prstGeom>
        </p:spPr>
      </p:pic>
      <p:pic>
        <p:nvPicPr>
          <p:cNvPr id="8" name="Image 7">
            <a:extLst>
              <a:ext uri="{FF2B5EF4-FFF2-40B4-BE49-F238E27FC236}">
                <a16:creationId xmlns:a16="http://schemas.microsoft.com/office/drawing/2014/main" id="{23F7B8A3-5DBC-46A9-80D9-6726581E61C7}"/>
              </a:ext>
            </a:extLst>
          </p:cNvPr>
          <p:cNvPicPr>
            <a:picLocks noChangeAspect="1"/>
          </p:cNvPicPr>
          <p:nvPr/>
        </p:nvPicPr>
        <p:blipFill>
          <a:blip r:embed="rId3"/>
          <a:stretch>
            <a:fillRect/>
          </a:stretch>
        </p:blipFill>
        <p:spPr>
          <a:xfrm>
            <a:off x="3429000" y="3175000"/>
            <a:ext cx="5240490" cy="3429000"/>
          </a:xfrm>
          <a:prstGeom prst="rect">
            <a:avLst/>
          </a:prstGeom>
        </p:spPr>
      </p:pic>
    </p:spTree>
    <p:extLst>
      <p:ext uri="{BB962C8B-B14F-4D97-AF65-F5344CB8AC3E}">
        <p14:creationId xmlns:p14="http://schemas.microsoft.com/office/powerpoint/2010/main" val="874310388"/>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5730</TotalTime>
  <Words>771</Words>
  <Application>Microsoft Office PowerPoint</Application>
  <PresentationFormat>Affichage à l'écran (4:3)</PresentationFormat>
  <Paragraphs>103</Paragraphs>
  <Slides>47</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47</vt:i4>
      </vt:variant>
    </vt:vector>
  </HeadingPairs>
  <TitlesOfParts>
    <vt:vector size="54"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Summary</vt:lpstr>
      <vt:lpstr>Hedging Performance</vt:lpstr>
      <vt:lpstr>Sensitivity EURUSD</vt:lpstr>
      <vt:lpstr>Sensitivity EURCZK</vt:lpstr>
      <vt:lpstr>Sensitivity USDBRL</vt:lpstr>
      <vt:lpstr>Sensitivity USDMXN</vt:lpstr>
      <vt:lpstr>MTM Analysis CCY/Volume effect (Graph)</vt:lpstr>
      <vt:lpstr>MTM Analysis CCY/Volume effect (Table)</vt:lpstr>
      <vt:lpstr> </vt:lpstr>
      <vt:lpstr>EURCZK - Historical &amp; Planned</vt:lpstr>
      <vt:lpstr>EURCZK - Synthesis</vt:lpstr>
      <vt:lpstr>EURCZK - 2014</vt:lpstr>
      <vt:lpstr>EURCZK - 2015</vt:lpstr>
      <vt:lpstr>EURCZK - 2016</vt:lpstr>
      <vt:lpstr>EURCZK - 2017</vt:lpstr>
      <vt:lpstr>EURCZK - 2018</vt:lpstr>
      <vt:lpstr>EURCZK - 2019</vt:lpstr>
      <vt:lpstr>EURCZK - 2020</vt:lpstr>
      <vt:lpstr>EURCZK - 2021</vt:lpstr>
      <vt:lpstr>EURUSD - Historical &amp; Planned</vt:lpstr>
      <vt:lpstr>EURUSD - Synthesis</vt:lpstr>
      <vt:lpstr>EURUSD - SynthesisMAX</vt:lpstr>
      <vt:lpstr>EURUSD - 2014</vt:lpstr>
      <vt:lpstr>EURUSD - 2015</vt:lpstr>
      <vt:lpstr>EURUSD - 2016</vt:lpstr>
      <vt:lpstr>EURUSD - 2017</vt:lpstr>
      <vt:lpstr>EURUSD - 2018</vt:lpstr>
      <vt:lpstr>EURUSD - 2019</vt:lpstr>
      <vt:lpstr>EURUSD - 2020</vt:lpstr>
      <vt:lpstr>EURUSD - 2021</vt:lpstr>
      <vt:lpstr>USDBRL - Historical &amp; Planned</vt:lpstr>
      <vt:lpstr>USDBRL - Synthesis</vt:lpstr>
      <vt:lpstr>USDBRL - 2014</vt:lpstr>
      <vt:lpstr>USDBRL - 2015</vt:lpstr>
      <vt:lpstr>USDBRL - 2016</vt:lpstr>
      <vt:lpstr>USDBRL - 2017</vt:lpstr>
      <vt:lpstr>USDBRL - 2019</vt:lpstr>
      <vt:lpstr>USDMXN - Historical &amp; Planned</vt:lpstr>
      <vt:lpstr>USDMXN - Synthesis</vt:lpstr>
      <vt:lpstr>USDMXN - 2017</vt:lpstr>
      <vt:lpstr>USDMXN - 2019</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MNK</cp:lastModifiedBy>
  <cp:revision>710</cp:revision>
  <cp:lastPrinted>2012-02-01T10:00:25Z</cp:lastPrinted>
  <dcterms:created xsi:type="dcterms:W3CDTF">2010-04-23T15:09:35Z</dcterms:created>
  <dcterms:modified xsi:type="dcterms:W3CDTF">2019-11-05T10:03:46Z</dcterms:modified>
</cp:coreProperties>
</file>