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50"/>
  </p:notesMasterIdLst>
  <p:sldIdLst>
    <p:sldId id="256" r:id="rId3"/>
    <p:sldId id="466" r:id="rId4"/>
    <p:sldId id="476" r:id="rId5"/>
    <p:sldId id="493" r:id="rId6"/>
    <p:sldId id="534" r:id="rId7"/>
    <p:sldId id="536" r:id="rId8"/>
    <p:sldId id="530" r:id="rId9"/>
    <p:sldId id="531" r:id="rId10"/>
    <p:sldId id="532" r:id="rId11"/>
    <p:sldId id="533" r:id="rId12"/>
    <p:sldId id="529" r:id="rId13"/>
    <p:sldId id="528" r:id="rId14"/>
    <p:sldId id="470" r:id="rId15"/>
    <p:sldId id="458" r:id="rId16"/>
    <p:sldId id="497" r:id="rId17"/>
    <p:sldId id="499" r:id="rId18"/>
    <p:sldId id="500" r:id="rId19"/>
    <p:sldId id="501" r:id="rId20"/>
    <p:sldId id="502" r:id="rId21"/>
    <p:sldId id="503" r:id="rId22"/>
    <p:sldId id="504" r:id="rId23"/>
    <p:sldId id="505" r:id="rId24"/>
    <p:sldId id="506" r:id="rId25"/>
    <p:sldId id="456" r:id="rId26"/>
    <p:sldId id="507" r:id="rId27"/>
    <p:sldId id="508" r:id="rId28"/>
    <p:sldId id="509" r:id="rId29"/>
    <p:sldId id="510" r:id="rId30"/>
    <p:sldId id="511" r:id="rId31"/>
    <p:sldId id="512" r:id="rId32"/>
    <p:sldId id="513" r:id="rId33"/>
    <p:sldId id="514" r:id="rId34"/>
    <p:sldId id="515" r:id="rId35"/>
    <p:sldId id="516" r:id="rId36"/>
    <p:sldId id="457" r:id="rId37"/>
    <p:sldId id="517" r:id="rId38"/>
    <p:sldId id="519" r:id="rId39"/>
    <p:sldId id="520" r:id="rId40"/>
    <p:sldId id="521" r:id="rId41"/>
    <p:sldId id="522" r:id="rId42"/>
    <p:sldId id="523" r:id="rId43"/>
    <p:sldId id="459" r:id="rId44"/>
    <p:sldId id="524" r:id="rId45"/>
    <p:sldId id="526" r:id="rId46"/>
    <p:sldId id="527" r:id="rId47"/>
    <p:sldId id="409" r:id="rId48"/>
    <p:sldId id="410" r:id="rId4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03/12/2019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 xmlns:a16="http://schemas.microsoft.com/office/drawing/2014/main" id="{35282229-44C9-44B7-8B62-AA7853151010}"/>
              </a:ext>
            </a:extLst>
          </p:cNvPr>
          <p:cNvPicPr>
            <a:picLocks noChangeAspect="1"/>
          </p:cNvPicPr>
          <p:nvPr userDrawn="1"/>
        </p:nvPicPr>
        <p:blipFill>
          <a:blip r:embed="rId3"/>
          <a:srcRect/>
          <a:stretch/>
        </p:blipFill>
        <p:spPr>
          <a:xfrm>
            <a:off x="3333294" y="2944825"/>
            <a:ext cx="2198430" cy="526514"/>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12/3/2019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12/3/2019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12/3/2019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12/3/2019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 xmlns:a16="http://schemas.microsoft.com/office/drawing/2014/main" id="{516C98AB-72AB-4957-9E87-BC62A12A85A4}"/>
              </a:ext>
            </a:extLst>
          </p:cNvPr>
          <p:cNvPicPr>
            <a:picLocks noChangeAspect="1"/>
          </p:cNvPicPr>
          <p:nvPr userDrawn="1"/>
        </p:nvPicPr>
        <p:blipFill>
          <a:blip r:embed="rId3"/>
          <a:srcRect/>
          <a:stretch/>
        </p:blipFill>
        <p:spPr>
          <a:xfrm>
            <a:off x="7473290" y="461395"/>
            <a:ext cx="1247824" cy="298848"/>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12/3/2019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12/3/2019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12/3/2019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12/3/2019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12/3/2019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12/3/2019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12/3/2019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12/3/2019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12/3/2019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12/3/2019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12/3/2019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12/3/2019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12/3/2019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12/3/2019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12/3/2019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12/3/2019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12/3/2019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12/3/2019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12/3/2019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29/11/2019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sp>
        <p:nvSpPr>
          <p:cNvPr id="4" name="EtiquetteSummaryMIN">
            <a:extLst>
              <a:ext uri="{FF2B5EF4-FFF2-40B4-BE49-F238E27FC236}">
                <a16:creationId xmlns=""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 xmlns:a16="http://schemas.microsoft.com/office/drawing/2014/main" id="{E43011A4-5D75-4BDC-A963-E9E1A9804157}"/>
              </a:ext>
            </a:extLst>
          </p:cNvPr>
          <p:cNvPicPr>
            <a:picLocks noChangeAspect="1"/>
          </p:cNvPicPr>
          <p:nvPr/>
        </p:nvPicPr>
        <p:blipFill>
          <a:blip r:embed="rId2"/>
          <a:stretch>
            <a:fillRect/>
          </a:stretch>
        </p:blipFill>
        <p:spPr>
          <a:xfrm>
            <a:off x="317500" y="1143000"/>
            <a:ext cx="3296051" cy="1905000"/>
          </a:xfrm>
          <a:prstGeom prst="rect">
            <a:avLst/>
          </a:prstGeom>
        </p:spPr>
      </p:pic>
      <p:pic>
        <p:nvPicPr>
          <p:cNvPr id="8" name="Image 7">
            <a:extLst>
              <a:ext uri="{FF2B5EF4-FFF2-40B4-BE49-F238E27FC236}">
                <a16:creationId xmlns="" xmlns:a16="http://schemas.microsoft.com/office/drawing/2014/main" id="{37387609-54D9-48AF-9CE9-E980236984F2}"/>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216888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 xmlns:a16="http://schemas.microsoft.com/office/drawing/2014/main" id="{9F0171AB-4D9B-4764-8E47-DC24C2CB25A8}"/>
              </a:ext>
            </a:extLst>
          </p:cNvPr>
          <p:cNvPicPr>
            <a:picLocks noChangeAspect="1"/>
          </p:cNvPicPr>
          <p:nvPr/>
        </p:nvPicPr>
        <p:blipFill>
          <a:blip r:embed="rId2"/>
          <a:stretch>
            <a:fillRect/>
          </a:stretch>
        </p:blipFill>
        <p:spPr>
          <a:xfrm>
            <a:off x="4445000" y="1270000"/>
            <a:ext cx="3767623" cy="1651000"/>
          </a:xfrm>
          <a:prstGeom prst="rect">
            <a:avLst/>
          </a:prstGeom>
        </p:spPr>
      </p:pic>
      <p:pic>
        <p:nvPicPr>
          <p:cNvPr id="5" name="Image 4">
            <a:extLst>
              <a:ext uri="{FF2B5EF4-FFF2-40B4-BE49-F238E27FC236}">
                <a16:creationId xmlns="" xmlns:a16="http://schemas.microsoft.com/office/drawing/2014/main" id="{1F5F5AE5-96FD-4273-B1BE-887F33711AFF}"/>
              </a:ext>
            </a:extLst>
          </p:cNvPr>
          <p:cNvPicPr>
            <a:picLocks noChangeAspect="1"/>
          </p:cNvPicPr>
          <p:nvPr/>
        </p:nvPicPr>
        <p:blipFill>
          <a:blip r:embed="rId3"/>
          <a:stretch>
            <a:fillRect/>
          </a:stretch>
        </p:blipFill>
        <p:spPr>
          <a:xfrm>
            <a:off x="4445000" y="3175000"/>
            <a:ext cx="3773850" cy="1651000"/>
          </a:xfrm>
          <a:prstGeom prst="rect">
            <a:avLst/>
          </a:prstGeom>
        </p:spPr>
      </p:pic>
      <p:pic>
        <p:nvPicPr>
          <p:cNvPr id="6" name="Image 5">
            <a:extLst>
              <a:ext uri="{FF2B5EF4-FFF2-40B4-BE49-F238E27FC236}">
                <a16:creationId xmlns="" xmlns:a16="http://schemas.microsoft.com/office/drawing/2014/main" id="{5B1D1E76-6138-4CB8-8378-8057F654773F}"/>
              </a:ext>
            </a:extLst>
          </p:cNvPr>
          <p:cNvPicPr>
            <a:picLocks noChangeAspect="1"/>
          </p:cNvPicPr>
          <p:nvPr/>
        </p:nvPicPr>
        <p:blipFill>
          <a:blip r:embed="rId4"/>
          <a:stretch>
            <a:fillRect/>
          </a:stretch>
        </p:blipFill>
        <p:spPr>
          <a:xfrm>
            <a:off x="4445000" y="5080000"/>
            <a:ext cx="3753457" cy="1651000"/>
          </a:xfrm>
          <a:prstGeom prst="rect">
            <a:avLst/>
          </a:prstGeom>
        </p:spPr>
      </p:pic>
    </p:spTree>
    <p:extLst>
      <p:ext uri="{BB962C8B-B14F-4D97-AF65-F5344CB8AC3E}">
        <p14:creationId xmlns:p14="http://schemas.microsoft.com/office/powerpoint/2010/main" val="3760618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 xmlns:a16="http://schemas.microsoft.com/office/drawing/2014/main" id="{16E39DFE-2AE5-42D0-B4E7-5DAD7248E6D2}"/>
              </a:ext>
            </a:extLst>
          </p:cNvPr>
          <p:cNvPicPr>
            <a:picLocks noChangeAspect="1"/>
          </p:cNvPicPr>
          <p:nvPr/>
        </p:nvPicPr>
        <p:blipFill>
          <a:blip r:embed="rId2"/>
          <a:stretch>
            <a:fillRect/>
          </a:stretch>
        </p:blipFill>
        <p:spPr>
          <a:xfrm>
            <a:off x="254000" y="2540000"/>
            <a:ext cx="8636000" cy="2088068"/>
          </a:xfrm>
          <a:prstGeom prst="rect">
            <a:avLst/>
          </a:prstGeom>
        </p:spPr>
      </p:pic>
    </p:spTree>
    <p:extLst>
      <p:ext uri="{BB962C8B-B14F-4D97-AF65-F5344CB8AC3E}">
        <p14:creationId xmlns:p14="http://schemas.microsoft.com/office/powerpoint/2010/main" val="551124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 xmlns:a16="http://schemas.microsoft.com/office/drawing/2014/main" id="{C21CB1C2-07A9-4FEE-BBF2-3BEE15EEACF8}"/>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1357395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88" y="1235075"/>
            <a:ext cx="7566025"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702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- 2014</a:t>
            </a:r>
          </a:p>
        </p:txBody>
      </p:sp>
      <p:pic>
        <p:nvPicPr>
          <p:cNvPr id="3" name="EURCZK_ImageALLOC">
            <a:extLst>
              <a:ext uri="{FF2B5EF4-FFF2-40B4-BE49-F238E27FC236}">
                <a16:creationId xmlns="" xmlns:a16="http://schemas.microsoft.com/office/drawing/2014/main" id="{68D8559A-4B27-4C12-8F7F-0E44D9D65B6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 xmlns:a16="http://schemas.microsoft.com/office/drawing/2014/main" id="{4D09C456-8879-47AA-8275-AC31D217EA4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23642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- 2015</a:t>
            </a:r>
          </a:p>
        </p:txBody>
      </p:sp>
      <p:pic>
        <p:nvPicPr>
          <p:cNvPr id="3" name="EURCZK_ImageALLOC">
            <a:extLst>
              <a:ext uri="{FF2B5EF4-FFF2-40B4-BE49-F238E27FC236}">
                <a16:creationId xmlns="" xmlns:a16="http://schemas.microsoft.com/office/drawing/2014/main" id="{3EC942D6-508D-41CB-9BDA-E1A73656C62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 xmlns:a16="http://schemas.microsoft.com/office/drawing/2014/main" id="{5AF30A9D-40B3-4CE4-B929-FE02CEAEA5F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38336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- 2016</a:t>
            </a:r>
          </a:p>
        </p:txBody>
      </p:sp>
      <p:pic>
        <p:nvPicPr>
          <p:cNvPr id="3" name="EURCZK_ImageALLOC">
            <a:extLst>
              <a:ext uri="{FF2B5EF4-FFF2-40B4-BE49-F238E27FC236}">
                <a16:creationId xmlns="" xmlns:a16="http://schemas.microsoft.com/office/drawing/2014/main" id="{FB87574E-358A-447F-BD7F-DBF86B3378F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 xmlns:a16="http://schemas.microsoft.com/office/drawing/2014/main" id="{B9FE8E03-0461-49F8-8766-A0F41E42E30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01198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EURCZK_ImageALLOC">
            <a:extLst>
              <a:ext uri="{FF2B5EF4-FFF2-40B4-BE49-F238E27FC236}">
                <a16:creationId xmlns="" xmlns:a16="http://schemas.microsoft.com/office/drawing/2014/main" id="{CEC3B2FF-2193-437C-8F5D-20CBA19735F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 xmlns:a16="http://schemas.microsoft.com/office/drawing/2014/main" id="{0B215F82-95E6-4F45-BA3A-C3E5ADCB8CA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76988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EURCZK_ImageALLOC">
            <a:extLst>
              <a:ext uri="{FF2B5EF4-FFF2-40B4-BE49-F238E27FC236}">
                <a16:creationId xmlns="" xmlns:a16="http://schemas.microsoft.com/office/drawing/2014/main" id="{90B3C64A-2106-4732-9817-2AFFAA919C1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 xmlns:a16="http://schemas.microsoft.com/office/drawing/2014/main" id="{78398E70-5C87-4367-A2EE-AD2458E6C4C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59490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 xmlns:a16="http://schemas.microsoft.com/office/drawing/2014/main" id="{E712C3F6-7C58-4C41-AE9C-68CCD87CB93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 xmlns:a16="http://schemas.microsoft.com/office/drawing/2014/main" id="{6103F9A9-201C-4492-971E-2B5E2F83B76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81669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 xmlns:a16="http://schemas.microsoft.com/office/drawing/2014/main" id="{70294F1E-7402-4B7D-921C-79903E65721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 xmlns:a16="http://schemas.microsoft.com/office/drawing/2014/main" id="{3729BC2A-DA1C-4173-9AAE-0F5AF0C9D91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66253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3" name="EURCZK_ImageALLOC">
            <a:extLst>
              <a:ext uri="{FF2B5EF4-FFF2-40B4-BE49-F238E27FC236}">
                <a16:creationId xmlns="" xmlns:a16="http://schemas.microsoft.com/office/drawing/2014/main" id="{3DB4ED8A-7294-4C91-A0F0-135F3FE514A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 xmlns:a16="http://schemas.microsoft.com/office/drawing/2014/main" id="{10077162-E486-4966-8A1F-CF9C10A1A77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07439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 xmlns:a16="http://schemas.microsoft.com/office/drawing/2014/main" id="{990A608A-5195-44AC-B298-C3595214C686}"/>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2694524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87" y="1206500"/>
            <a:ext cx="7566025"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658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EURUSD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SynthesisMAX</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87" y="1282700"/>
            <a:ext cx="7566025"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9264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- 2014</a:t>
            </a:r>
          </a:p>
        </p:txBody>
      </p:sp>
      <p:pic>
        <p:nvPicPr>
          <p:cNvPr id="3" name="EURUSD_ImageALLOC">
            <a:extLst>
              <a:ext uri="{FF2B5EF4-FFF2-40B4-BE49-F238E27FC236}">
                <a16:creationId xmlns="" xmlns:a16="http://schemas.microsoft.com/office/drawing/2014/main" id="{40BAAD35-242F-44C9-94D8-1B8A4E0D454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 xmlns:a16="http://schemas.microsoft.com/office/drawing/2014/main" id="{2694320F-B528-47FE-B2CA-5DCDB461546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21587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- 2015</a:t>
            </a:r>
          </a:p>
        </p:txBody>
      </p:sp>
      <p:pic>
        <p:nvPicPr>
          <p:cNvPr id="3" name="EURUSD_ImageALLOC">
            <a:extLst>
              <a:ext uri="{FF2B5EF4-FFF2-40B4-BE49-F238E27FC236}">
                <a16:creationId xmlns="" xmlns:a16="http://schemas.microsoft.com/office/drawing/2014/main" id="{D828016C-648F-4F92-9DA9-73347E21796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 xmlns:a16="http://schemas.microsoft.com/office/drawing/2014/main" id="{2305695F-59B1-48B8-893E-FE781E74DC9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32376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 xmlns:a16="http://schemas.microsoft.com/office/drawing/2014/main" id="{0C177A35-6222-46D2-88C8-AD87B1AB405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 xmlns:a16="http://schemas.microsoft.com/office/drawing/2014/main" id="{F4048836-901E-410D-88C4-D3AF7872DD9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54200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 xmlns:a16="http://schemas.microsoft.com/office/drawing/2014/main" id="{3DEC7CA9-4050-4A66-99DE-5FAFF665C84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 xmlns:a16="http://schemas.microsoft.com/office/drawing/2014/main" id="{5DC40B79-EA61-450F-84C0-FC2B1186FC5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02520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 xmlns:a16="http://schemas.microsoft.com/office/drawing/2014/main" id="{43FDD32A-78FD-4492-B1F1-709BC9587A6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 xmlns:a16="http://schemas.microsoft.com/office/drawing/2014/main" id="{F623CAE2-A6A2-4057-AE28-19950CE5469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73462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 xmlns:a16="http://schemas.microsoft.com/office/drawing/2014/main" id="{CD8911FB-DE78-4919-9E24-6FCC1E9DD19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 xmlns:a16="http://schemas.microsoft.com/office/drawing/2014/main" id="{38DD167B-27DD-481B-8098-41A5F910E13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98983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 xmlns:a16="http://schemas.microsoft.com/office/drawing/2014/main" id="{243CFF82-0904-461F-90FD-F368618FA5C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 xmlns:a16="http://schemas.microsoft.com/office/drawing/2014/main" id="{F5AB088B-8290-4A90-BBB9-2217E7ECA2E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63262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 xmlns:a16="http://schemas.microsoft.com/office/drawing/2014/main" id="{FA2D2514-4603-46DC-91EE-FD02365C8C5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 xmlns:a16="http://schemas.microsoft.com/office/drawing/2014/main" id="{C57B4BA1-FC17-47CD-9A63-49631C90360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80655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 xmlns:a16="http://schemas.microsoft.com/office/drawing/2014/main" id="{B200C99C-014D-430B-859F-7305701E5B1A}"/>
              </a:ext>
            </a:extLst>
          </p:cNvPr>
          <p:cNvPicPr>
            <a:picLocks noChangeAspect="1"/>
          </p:cNvPicPr>
          <p:nvPr/>
        </p:nvPicPr>
        <p:blipFill>
          <a:blip r:embed="rId2"/>
          <a:stretch>
            <a:fillRect/>
          </a:stretch>
        </p:blipFill>
        <p:spPr>
          <a:xfrm>
            <a:off x="825500" y="1270000"/>
            <a:ext cx="7420501" cy="5041634"/>
          </a:xfrm>
          <a:prstGeom prst="rect">
            <a:avLst/>
          </a:prstGeom>
        </p:spPr>
      </p:pic>
    </p:spTree>
    <p:extLst>
      <p:ext uri="{BB962C8B-B14F-4D97-AF65-F5344CB8AC3E}">
        <p14:creationId xmlns:p14="http://schemas.microsoft.com/office/powerpoint/2010/main" val="415710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87" y="1273175"/>
            <a:ext cx="7566025"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936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- 2014</a:t>
            </a:r>
          </a:p>
        </p:txBody>
      </p:sp>
      <p:pic>
        <p:nvPicPr>
          <p:cNvPr id="3" name="USDBRL_ImageALLOC">
            <a:extLst>
              <a:ext uri="{FF2B5EF4-FFF2-40B4-BE49-F238E27FC236}">
                <a16:creationId xmlns="" xmlns:a16="http://schemas.microsoft.com/office/drawing/2014/main" id="{8EE4D6F9-7DD9-4225-B155-C99139B99D6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 xmlns:a16="http://schemas.microsoft.com/office/drawing/2014/main" id="{153C1698-6D8D-4504-AAC5-10BB973EB71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76956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- 2015</a:t>
            </a:r>
          </a:p>
        </p:txBody>
      </p:sp>
      <p:pic>
        <p:nvPicPr>
          <p:cNvPr id="3" name="USDBRL_ImageALLOC">
            <a:extLst>
              <a:ext uri="{FF2B5EF4-FFF2-40B4-BE49-F238E27FC236}">
                <a16:creationId xmlns="" xmlns:a16="http://schemas.microsoft.com/office/drawing/2014/main" id="{DD7C54C1-F9A1-428C-8DB6-20CDCEB8AA6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 xmlns:a16="http://schemas.microsoft.com/office/drawing/2014/main" id="{50C3E1D6-00E0-48FB-9490-203DD875D3D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22578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- 2016</a:t>
            </a:r>
          </a:p>
        </p:txBody>
      </p:sp>
      <p:pic>
        <p:nvPicPr>
          <p:cNvPr id="3" name="USDBRL_ImageALLOC">
            <a:extLst>
              <a:ext uri="{FF2B5EF4-FFF2-40B4-BE49-F238E27FC236}">
                <a16:creationId xmlns="" xmlns:a16="http://schemas.microsoft.com/office/drawing/2014/main" id="{1299E98A-E2C3-4336-B863-68651BB4401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 xmlns:a16="http://schemas.microsoft.com/office/drawing/2014/main" id="{529A992C-64C1-4708-A88F-C03C154C4B5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25770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3" name="_ImageTabloSynthesisMIN">
            <a:extLst>
              <a:ext uri="{FF2B5EF4-FFF2-40B4-BE49-F238E27FC236}">
                <a16:creationId xmlns="" xmlns:a16="http://schemas.microsoft.com/office/drawing/2014/main" id="{FB9B58B0-AEB7-4F7F-BEB6-49C0E52070AC}"/>
              </a:ext>
            </a:extLst>
          </p:cNvPr>
          <p:cNvPicPr>
            <a:picLocks noChangeAspect="1"/>
          </p:cNvPicPr>
          <p:nvPr/>
        </p:nvPicPr>
        <p:blipFill>
          <a:blip r:embed="rId2"/>
          <a:stretch>
            <a:fillRect/>
          </a:stretch>
        </p:blipFill>
        <p:spPr>
          <a:xfrm>
            <a:off x="951883" y="1729475"/>
            <a:ext cx="7527398" cy="4757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- 2017</a:t>
            </a:r>
          </a:p>
        </p:txBody>
      </p:sp>
      <p:pic>
        <p:nvPicPr>
          <p:cNvPr id="3" name="USDBRL_ImageALLOC">
            <a:extLst>
              <a:ext uri="{FF2B5EF4-FFF2-40B4-BE49-F238E27FC236}">
                <a16:creationId xmlns="" xmlns:a16="http://schemas.microsoft.com/office/drawing/2014/main" id="{64960AF6-5EFF-4E2D-BCA5-FB592FA50B6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 xmlns:a16="http://schemas.microsoft.com/office/drawing/2014/main" id="{EAF5F4EE-DB47-4ACD-9D41-8BB60E85E7C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02882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- 2019</a:t>
            </a:r>
          </a:p>
        </p:txBody>
      </p:sp>
      <p:pic>
        <p:nvPicPr>
          <p:cNvPr id="3" name="USDBRL_ImageALLOC">
            <a:extLst>
              <a:ext uri="{FF2B5EF4-FFF2-40B4-BE49-F238E27FC236}">
                <a16:creationId xmlns="" xmlns:a16="http://schemas.microsoft.com/office/drawing/2014/main" id="{76BFF712-F013-4FBA-BB95-401F458DE6C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 xmlns:a16="http://schemas.microsoft.com/office/drawing/2014/main" id="{8F8FEEFE-78A7-448A-9A73-E9E8D0EA60C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10313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 xmlns:a16="http://schemas.microsoft.com/office/drawing/2014/main" id="{85847E86-7637-47B1-AF99-DB366A122FD7}"/>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288988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Synthesis</a:t>
            </a:r>
          </a:p>
        </p:txBody>
      </p:sp>
      <p:pic>
        <p:nvPicPr>
          <p:cNvPr id="3" name="USDMXN_ImageSynthesisMIN">
            <a:extLst>
              <a:ext uri="{FF2B5EF4-FFF2-40B4-BE49-F238E27FC236}">
                <a16:creationId xmlns="" xmlns:a16="http://schemas.microsoft.com/office/drawing/2014/main" id="{CD4ACD88-4012-485B-A446-946AAAC50DC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41034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- 2017</a:t>
            </a:r>
          </a:p>
        </p:txBody>
      </p:sp>
      <p:pic>
        <p:nvPicPr>
          <p:cNvPr id="3" name="USDMXN_ImageALLOC">
            <a:extLst>
              <a:ext uri="{FF2B5EF4-FFF2-40B4-BE49-F238E27FC236}">
                <a16:creationId xmlns="" xmlns:a16="http://schemas.microsoft.com/office/drawing/2014/main" id="{53DD743C-1992-427C-B903-41D47DAE3B8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 xmlns:a16="http://schemas.microsoft.com/office/drawing/2014/main" id="{8AD2FB9E-18A6-4BCC-B14A-5C722B619C7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0083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- 2019</a:t>
            </a:r>
          </a:p>
        </p:txBody>
      </p:sp>
      <p:pic>
        <p:nvPicPr>
          <p:cNvPr id="3" name="USDMXN_ImageALLOC">
            <a:extLst>
              <a:ext uri="{FF2B5EF4-FFF2-40B4-BE49-F238E27FC236}">
                <a16:creationId xmlns="" xmlns:a16="http://schemas.microsoft.com/office/drawing/2014/main" id="{89624720-7892-4B88-AE26-1DA2D404D2A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 xmlns:a16="http://schemas.microsoft.com/office/drawing/2014/main" id="{F599F27D-E954-49A7-9A3D-BC1F3F1D914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23680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 xmlns:a16="http://schemas.microsoft.com/office/drawing/2014/main" id="{3558D0C5-7DCF-4800-BDEB-1CEECCB7B51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6" name="_ImageTabloSynthesisMAX">
            <a:extLst>
              <a:ext uri="{FF2B5EF4-FFF2-40B4-BE49-F238E27FC236}">
                <a16:creationId xmlns="" xmlns:a16="http://schemas.microsoft.com/office/drawing/2014/main" id="{F8866EE6-C504-4621-82BD-DEAAE6E1940D}"/>
              </a:ext>
            </a:extLst>
          </p:cNvPr>
          <p:cNvPicPr>
            <a:picLocks noChangeAspect="1"/>
          </p:cNvPicPr>
          <p:nvPr/>
        </p:nvPicPr>
        <p:blipFill>
          <a:blip r:embed="rId2"/>
          <a:stretch>
            <a:fillRect/>
          </a:stretch>
        </p:blipFill>
        <p:spPr>
          <a:xfrm>
            <a:off x="842016" y="1620647"/>
            <a:ext cx="7548885" cy="4770628"/>
          </a:xfrm>
          <a:prstGeom prst="rect">
            <a:avLst/>
          </a:prstGeom>
        </p:spPr>
      </p:pic>
    </p:spTree>
    <p:extLst>
      <p:ext uri="{BB962C8B-B14F-4D97-AF65-F5344CB8AC3E}">
        <p14:creationId xmlns:p14="http://schemas.microsoft.com/office/powerpoint/2010/main" val="922272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7" name="_ImageTabloPerfMIN">
            <a:extLst>
              <a:ext uri="{FF2B5EF4-FFF2-40B4-BE49-F238E27FC236}">
                <a16:creationId xmlns="" xmlns:a16="http://schemas.microsoft.com/office/drawing/2014/main" id="{238D4E4A-7E8B-4BEC-88AB-4726A3B2539E}"/>
              </a:ext>
            </a:extLst>
          </p:cNvPr>
          <p:cNvPicPr>
            <a:picLocks noChangeAspect="1"/>
          </p:cNvPicPr>
          <p:nvPr/>
        </p:nvPicPr>
        <p:blipFill>
          <a:blip r:embed="rId2"/>
          <a:stretch>
            <a:fillRect/>
          </a:stretch>
        </p:blipFill>
        <p:spPr>
          <a:xfrm>
            <a:off x="2478024" y="1393854"/>
            <a:ext cx="6263640" cy="2514306"/>
          </a:xfrm>
          <a:prstGeom prst="rect">
            <a:avLst/>
          </a:prstGeom>
        </p:spPr>
      </p:pic>
      <p:pic>
        <p:nvPicPr>
          <p:cNvPr id="8" name="_ImageTabloPerfMAX">
            <a:extLst>
              <a:ext uri="{FF2B5EF4-FFF2-40B4-BE49-F238E27FC236}">
                <a16:creationId xmlns="" xmlns:a16="http://schemas.microsoft.com/office/drawing/2014/main" id="{5663E4DE-1F9F-4594-B05D-D72E4D672357}"/>
              </a:ext>
            </a:extLst>
          </p:cNvPr>
          <p:cNvPicPr>
            <a:picLocks noChangeAspect="1"/>
          </p:cNvPicPr>
          <p:nvPr/>
        </p:nvPicPr>
        <p:blipFill>
          <a:blip r:embed="rId3"/>
          <a:stretch>
            <a:fillRect/>
          </a:stretch>
        </p:blipFill>
        <p:spPr>
          <a:xfrm>
            <a:off x="2478024" y="4118430"/>
            <a:ext cx="6263640" cy="2514306"/>
          </a:xfrm>
          <a:prstGeom prst="rect">
            <a:avLst/>
          </a:prstGeom>
        </p:spPr>
      </p:pic>
    </p:spTree>
    <p:extLst>
      <p:ext uri="{BB962C8B-B14F-4D97-AF65-F5344CB8AC3E}">
        <p14:creationId xmlns:p14="http://schemas.microsoft.com/office/powerpoint/2010/main" val="1355840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 xmlns:a16="http://schemas.microsoft.com/office/drawing/2014/main" id="{EBAD639A-3D52-4820-83ED-1C60AA58B933}"/>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8" name="Image 7">
            <a:extLst>
              <a:ext uri="{FF2B5EF4-FFF2-40B4-BE49-F238E27FC236}">
                <a16:creationId xmlns="" xmlns:a16="http://schemas.microsoft.com/office/drawing/2014/main" id="{19A5FD17-2CBF-4D80-8796-B69CCF81999D}"/>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4290363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sp>
        <p:nvSpPr>
          <p:cNvPr id="4" name="EtiquetteSummaryMIN">
            <a:extLst>
              <a:ext uri="{FF2B5EF4-FFF2-40B4-BE49-F238E27FC236}">
                <a16:creationId xmlns=""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 xmlns:a16="http://schemas.microsoft.com/office/drawing/2014/main" id="{CDA5F70C-E09E-4D18-B1C3-79FEA9C0F7DE}"/>
              </a:ext>
            </a:extLst>
          </p:cNvPr>
          <p:cNvPicPr>
            <a:picLocks noChangeAspect="1"/>
          </p:cNvPicPr>
          <p:nvPr/>
        </p:nvPicPr>
        <p:blipFill>
          <a:blip r:embed="rId2"/>
          <a:stretch>
            <a:fillRect/>
          </a:stretch>
        </p:blipFill>
        <p:spPr>
          <a:xfrm>
            <a:off x="317500" y="1143000"/>
            <a:ext cx="4122680" cy="1905000"/>
          </a:xfrm>
          <a:prstGeom prst="rect">
            <a:avLst/>
          </a:prstGeom>
        </p:spPr>
      </p:pic>
      <p:pic>
        <p:nvPicPr>
          <p:cNvPr id="8" name="Image 7">
            <a:extLst>
              <a:ext uri="{FF2B5EF4-FFF2-40B4-BE49-F238E27FC236}">
                <a16:creationId xmlns="" xmlns:a16="http://schemas.microsoft.com/office/drawing/2014/main" id="{B30285E4-A3FB-4395-8DBD-E361DFCD2F61}"/>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3318437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sp>
        <p:nvSpPr>
          <p:cNvPr id="4" name="EtiquetteSummaryMIN">
            <a:extLst>
              <a:ext uri="{FF2B5EF4-FFF2-40B4-BE49-F238E27FC236}">
                <a16:creationId xmlns=""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 xmlns:a16="http://schemas.microsoft.com/office/drawing/2014/main" id="{FA64FB62-983E-4814-A206-DA964BC4E012}"/>
              </a:ext>
            </a:extLst>
          </p:cNvPr>
          <p:cNvPicPr>
            <a:picLocks noChangeAspect="1"/>
          </p:cNvPicPr>
          <p:nvPr/>
        </p:nvPicPr>
        <p:blipFill>
          <a:blip r:embed="rId2"/>
          <a:stretch>
            <a:fillRect/>
          </a:stretch>
        </p:blipFill>
        <p:spPr>
          <a:xfrm>
            <a:off x="317500" y="1143000"/>
            <a:ext cx="4739577" cy="1905000"/>
          </a:xfrm>
          <a:prstGeom prst="rect">
            <a:avLst/>
          </a:prstGeom>
        </p:spPr>
      </p:pic>
      <p:pic>
        <p:nvPicPr>
          <p:cNvPr id="8" name="Image 7">
            <a:extLst>
              <a:ext uri="{FF2B5EF4-FFF2-40B4-BE49-F238E27FC236}">
                <a16:creationId xmlns="" xmlns:a16="http://schemas.microsoft.com/office/drawing/2014/main" id="{8C5E6749-2146-4BAC-B976-AA3448E400E6}"/>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219081329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5721</TotalTime>
  <Words>591</Words>
  <Application>Microsoft Office PowerPoint</Application>
  <PresentationFormat>Affichage à l'écran (4:3)</PresentationFormat>
  <Paragraphs>103</Paragraphs>
  <Slides>47</Slides>
  <Notes>0</Notes>
  <HiddenSlides>0</HiddenSlides>
  <MMClips>0</MMClips>
  <ScaleCrop>false</ScaleCrop>
  <HeadingPairs>
    <vt:vector size="4" baseType="variant">
      <vt:variant>
        <vt:lpstr>Thème</vt:lpstr>
      </vt:variant>
      <vt:variant>
        <vt:i4>2</vt:i4>
      </vt:variant>
      <vt:variant>
        <vt:lpstr>Titres des diapositives</vt:lpstr>
      </vt:variant>
      <vt:variant>
        <vt:i4>47</vt:i4>
      </vt:variant>
    </vt:vector>
  </HeadingPairs>
  <TitlesOfParts>
    <vt:vector size="49" baseType="lpstr">
      <vt:lpstr>Inspiration</vt:lpstr>
      <vt:lpstr>1_Inspiration</vt:lpstr>
      <vt:lpstr> Global Hedge Position</vt:lpstr>
      <vt:lpstr>Contents</vt:lpstr>
      <vt:lpstr> </vt:lpstr>
      <vt:lpstr>Hedging Summary</vt:lpstr>
      <vt:lpstr>Hedging Summary</vt:lpstr>
      <vt:lpstr>Hedging Performance</vt:lpstr>
      <vt:lpstr>Sensitivity EURUSD</vt:lpstr>
      <vt:lpstr>Sensitivity EURCZK</vt:lpstr>
      <vt:lpstr>Sensitivity USDBRL</vt:lpstr>
      <vt:lpstr>Sensitivity USDMXN</vt:lpstr>
      <vt:lpstr>MTM Analysis CCY/Volume effect (Graph)</vt:lpstr>
      <vt:lpstr>MTM Analysis CCY/Volume effect (Table)</vt:lpstr>
      <vt:lpstr> </vt:lpstr>
      <vt:lpstr>EURCZK - Historical &amp; Planned</vt:lpstr>
      <vt:lpstr>EURCZK - Synthesis</vt:lpstr>
      <vt:lpstr>EURCZK - 2014</vt:lpstr>
      <vt:lpstr>EURCZK - 2015</vt:lpstr>
      <vt:lpstr>EURCZK - 2016</vt:lpstr>
      <vt:lpstr>EURCZK - 2017</vt:lpstr>
      <vt:lpstr>EURCZK - 2018</vt:lpstr>
      <vt:lpstr>EURCZK - 2019</vt:lpstr>
      <vt:lpstr>EURCZK - 2020</vt:lpstr>
      <vt:lpstr>EURCZK - 2021</vt:lpstr>
      <vt:lpstr>EURUSD - Historical &amp; Planned</vt:lpstr>
      <vt:lpstr>EURUSD - Synthesis</vt:lpstr>
      <vt:lpstr>EURUSD - SynthesisMAX</vt:lpstr>
      <vt:lpstr>EURUSD - 2014</vt:lpstr>
      <vt:lpstr>EURUSD - 2015</vt:lpstr>
      <vt:lpstr>EURUSD - 2016</vt:lpstr>
      <vt:lpstr>EURUSD - 2017</vt:lpstr>
      <vt:lpstr>EURUSD - 2018</vt:lpstr>
      <vt:lpstr>EURUSD - 2019</vt:lpstr>
      <vt:lpstr>EURUSD - 2020</vt:lpstr>
      <vt:lpstr>EURUSD - 2021</vt:lpstr>
      <vt:lpstr>USDBRL - Historical &amp; Planned</vt:lpstr>
      <vt:lpstr>USDBRL - Synthesis</vt:lpstr>
      <vt:lpstr>USDBRL - 2014</vt:lpstr>
      <vt:lpstr>USDBRL - 2015</vt:lpstr>
      <vt:lpstr>USDBRL - 2016</vt:lpstr>
      <vt:lpstr>USDBRL - 2017</vt:lpstr>
      <vt:lpstr>USDBRL - 2019</vt:lpstr>
      <vt:lpstr>USDMXN - Historical &amp; Planned</vt:lpstr>
      <vt:lpstr>USDMXN - Synthesis</vt:lpstr>
      <vt:lpstr>USDMXN - 2017</vt:lpstr>
      <vt:lpstr>USDMXN - 2019</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707</cp:revision>
  <cp:lastPrinted>2012-02-01T10:00:25Z</cp:lastPrinted>
  <dcterms:created xsi:type="dcterms:W3CDTF">2010-04-23T15:09:35Z</dcterms:created>
  <dcterms:modified xsi:type="dcterms:W3CDTF">2019-12-03T14:07:57Z</dcterms:modified>
</cp:coreProperties>
</file>