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6"/>
  </p:notesMasterIdLst>
  <p:sldIdLst>
    <p:sldId id="256" r:id="rId3"/>
    <p:sldId id="466" r:id="rId4"/>
    <p:sldId id="476" r:id="rId5"/>
    <p:sldId id="493" r:id="rId6"/>
    <p:sldId id="534" r:id="rId7"/>
    <p:sldId id="494" r:id="rId8"/>
    <p:sldId id="535" r:id="rId9"/>
    <p:sldId id="531" r:id="rId10"/>
    <p:sldId id="532" r:id="rId11"/>
    <p:sldId id="533" r:id="rId12"/>
    <p:sldId id="530" r:id="rId13"/>
    <p:sldId id="529" r:id="rId14"/>
    <p:sldId id="470" r:id="rId15"/>
    <p:sldId id="456" r:id="rId16"/>
    <p:sldId id="507" r:id="rId17"/>
    <p:sldId id="508" r:id="rId18"/>
    <p:sldId id="509" r:id="rId19"/>
    <p:sldId id="510" r:id="rId20"/>
    <p:sldId id="511" r:id="rId21"/>
    <p:sldId id="512" r:id="rId22"/>
    <p:sldId id="513" r:id="rId23"/>
    <p:sldId id="514" r:id="rId24"/>
    <p:sldId id="515" r:id="rId25"/>
    <p:sldId id="536" r:id="rId26"/>
    <p:sldId id="516" r:id="rId27"/>
    <p:sldId id="537" r:id="rId28"/>
    <p:sldId id="458" r:id="rId29"/>
    <p:sldId id="497" r:id="rId30"/>
    <p:sldId id="499" r:id="rId31"/>
    <p:sldId id="500" r:id="rId32"/>
    <p:sldId id="501" r:id="rId33"/>
    <p:sldId id="502" r:id="rId34"/>
    <p:sldId id="503" r:id="rId35"/>
    <p:sldId id="504" r:id="rId36"/>
    <p:sldId id="505" r:id="rId37"/>
    <p:sldId id="538" r:id="rId38"/>
    <p:sldId id="506" r:id="rId39"/>
    <p:sldId id="539" r:id="rId40"/>
    <p:sldId id="457" r:id="rId41"/>
    <p:sldId id="517" r:id="rId42"/>
    <p:sldId id="519" r:id="rId43"/>
    <p:sldId id="520" r:id="rId44"/>
    <p:sldId id="521" r:id="rId45"/>
    <p:sldId id="522" r:id="rId46"/>
    <p:sldId id="523" r:id="rId47"/>
    <p:sldId id="524" r:id="rId48"/>
    <p:sldId id="540" r:id="rId49"/>
    <p:sldId id="459" r:id="rId50"/>
    <p:sldId id="525" r:id="rId51"/>
    <p:sldId id="527" r:id="rId52"/>
    <p:sldId id="528" r:id="rId53"/>
    <p:sldId id="409" r:id="rId54"/>
    <p:sldId id="410" r:id="rId5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83CFE26-8155-467D-88AA-96F94B3260E7}"/>
              </a:ext>
            </a:extLst>
          </p:cNvPr>
          <p:cNvPicPr>
            <a:picLocks noChangeAspect="1"/>
          </p:cNvPicPr>
          <p:nvPr/>
        </p:nvPicPr>
        <p:blipFill>
          <a:blip r:embed="rId2"/>
          <a:stretch>
            <a:fillRect/>
          </a:stretch>
        </p:blipFill>
        <p:spPr>
          <a:xfrm>
            <a:off x="317500" y="1143000"/>
            <a:ext cx="5549762" cy="1905000"/>
          </a:xfrm>
          <a:prstGeom prst="rect">
            <a:avLst/>
          </a:prstGeom>
        </p:spPr>
      </p:pic>
      <p:pic>
        <p:nvPicPr>
          <p:cNvPr id="8" name="Image 7">
            <a:extLst>
              <a:ext uri="{FF2B5EF4-FFF2-40B4-BE49-F238E27FC236}">
                <a16:creationId xmlns:a16="http://schemas.microsoft.com/office/drawing/2014/main" id="{E8EE349C-A9DA-4C40-9530-728FD70E1501}"/>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9731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a:t>MTM Analysis CCY/Volume effect (Graph)</a:t>
            </a:r>
            <a:endParaRPr lang="en-US" dirty="0"/>
          </a:p>
        </p:txBody>
      </p:sp>
      <p:sp>
        <p:nvSpPr>
          <p:cNvPr id="7" name="ZoneTexte 6">
            <a:extLst>
              <a:ext uri="{FF2B5EF4-FFF2-40B4-BE49-F238E27FC236}">
                <a16:creationId xmlns:a16="http://schemas.microsoft.com/office/drawing/2014/main" id="{312EB56D-201B-4262-9EC1-EA2679ACE9C8}"/>
              </a:ext>
            </a:extLst>
          </p:cNvPr>
          <p:cNvSpPr txBox="1"/>
          <p:nvPr/>
        </p:nvSpPr>
        <p:spPr>
          <a:xfrm>
            <a:off x="109330" y="2135234"/>
            <a:ext cx="3171403" cy="3477875"/>
          </a:xfrm>
          <a:prstGeom prst="rect">
            <a:avLst/>
          </a:prstGeom>
          <a:noFill/>
        </p:spPr>
        <p:txBody>
          <a:bodyPr wrap="square" rtlCol="0">
            <a:spAutoFit/>
          </a:bodyPr>
          <a:lstStyle/>
          <a:p>
            <a:pPr algn="ctr"/>
            <a:r>
              <a:rPr lang="en-US" sz="2000" dirty="0">
                <a:latin typeface="Calibri" panose="020F0502020204030204" pitchFamily="34" charset="0"/>
              </a:rPr>
              <a:t>Fair Value
</a:t>
            </a:r>
            <a:r>
              <a:rPr lang="en-US" sz="2000" dirty="0" err="1">
                <a:latin typeface="Calibri" panose="020F0502020204030204" pitchFamily="34" charset="0"/>
              </a:rPr>
              <a:t>Intrinsec</a:t>
            </a:r>
            <a:r>
              <a:rPr lang="en-US" sz="2000" dirty="0">
                <a:latin typeface="Calibri" panose="020F0502020204030204" pitchFamily="34" charset="0"/>
              </a:rPr>
              <a:t> Value
Time Value</a:t>
            </a:r>
            <a:endParaRPr lang="en-GB" sz="2000" dirty="0">
              <a:latin typeface="Calibri" panose="020F0502020204030204" pitchFamily="34" charset="0"/>
            </a:endParaRPr>
          </a:p>
        </p:txBody>
      </p:sp>
      <p:pic>
        <p:nvPicPr>
          <p:cNvPr id="8" name="Image 7">
            <a:extLst>
              <a:ext uri="{FF2B5EF4-FFF2-40B4-BE49-F238E27FC236}">
                <a16:creationId xmlns:a16="http://schemas.microsoft.com/office/drawing/2014/main" id="{FE90552D-5562-46B4-A3CB-ABFFE187F9B6}"/>
              </a:ext>
            </a:extLst>
          </p:cNvPr>
          <p:cNvPicPr>
            <a:picLocks noChangeAspect="1"/>
          </p:cNvPicPr>
          <p:nvPr/>
        </p:nvPicPr>
        <p:blipFill>
          <a:blip r:embed="rId2"/>
          <a:stretch>
            <a:fillRect/>
          </a:stretch>
        </p:blipFill>
        <p:spPr>
          <a:xfrm>
            <a:off x="3067878" y="1034789"/>
            <a:ext cx="4230345" cy="1862478"/>
          </a:xfrm>
          <a:prstGeom prst="rect">
            <a:avLst/>
          </a:prstGeom>
        </p:spPr>
      </p:pic>
      <p:pic>
        <p:nvPicPr>
          <p:cNvPr id="9" name="Image 8">
            <a:extLst>
              <a:ext uri="{FF2B5EF4-FFF2-40B4-BE49-F238E27FC236}">
                <a16:creationId xmlns:a16="http://schemas.microsoft.com/office/drawing/2014/main" id="{2ED59B1A-6F63-4766-93D1-C4514CE78CD6}"/>
              </a:ext>
            </a:extLst>
          </p:cNvPr>
          <p:cNvPicPr>
            <a:picLocks noChangeAspect="1"/>
          </p:cNvPicPr>
          <p:nvPr/>
        </p:nvPicPr>
        <p:blipFill>
          <a:blip r:embed="rId3"/>
          <a:stretch>
            <a:fillRect/>
          </a:stretch>
        </p:blipFill>
        <p:spPr>
          <a:xfrm>
            <a:off x="3077787" y="2952924"/>
            <a:ext cx="4227224" cy="1849344"/>
          </a:xfrm>
          <a:prstGeom prst="rect">
            <a:avLst/>
          </a:prstGeom>
        </p:spPr>
      </p:pic>
      <p:pic>
        <p:nvPicPr>
          <p:cNvPr id="10" name="Image 9">
            <a:extLst>
              <a:ext uri="{FF2B5EF4-FFF2-40B4-BE49-F238E27FC236}">
                <a16:creationId xmlns:a16="http://schemas.microsoft.com/office/drawing/2014/main" id="{2579D05C-188F-4A9F-B0EC-568F6798057B}"/>
              </a:ext>
            </a:extLst>
          </p:cNvPr>
          <p:cNvPicPr>
            <a:picLocks noChangeAspect="1"/>
          </p:cNvPicPr>
          <p:nvPr/>
        </p:nvPicPr>
        <p:blipFill>
          <a:blip r:embed="rId4"/>
          <a:stretch>
            <a:fillRect/>
          </a:stretch>
        </p:blipFill>
        <p:spPr>
          <a:xfrm>
            <a:off x="3067878" y="4857923"/>
            <a:ext cx="4250223" cy="1842495"/>
          </a:xfrm>
          <a:prstGeom prst="rect">
            <a:avLst/>
          </a:prstGeom>
        </p:spPr>
      </p:pic>
    </p:spTree>
    <p:extLst>
      <p:ext uri="{BB962C8B-B14F-4D97-AF65-F5344CB8AC3E}">
        <p14:creationId xmlns:p14="http://schemas.microsoft.com/office/powerpoint/2010/main" val="314516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5" name="Image 14">
            <a:extLst>
              <a:ext uri="{FF2B5EF4-FFF2-40B4-BE49-F238E27FC236}">
                <a16:creationId xmlns:a16="http://schemas.microsoft.com/office/drawing/2014/main" id="{FB638B89-82B7-4D8F-8028-E7001010C1C6}"/>
              </a:ext>
            </a:extLst>
          </p:cNvPr>
          <p:cNvPicPr>
            <a:picLocks noChangeAspect="1"/>
          </p:cNvPicPr>
          <p:nvPr/>
        </p:nvPicPr>
        <p:blipFill>
          <a:blip r:embed="rId2"/>
          <a:stretch>
            <a:fillRect/>
          </a:stretch>
        </p:blipFill>
        <p:spPr>
          <a:xfrm>
            <a:off x="100710" y="4171614"/>
            <a:ext cx="8610358" cy="2550501"/>
          </a:xfrm>
          <a:prstGeom prst="rect">
            <a:avLst/>
          </a:prstGeom>
        </p:spPr>
      </p:pic>
      <p:pic>
        <p:nvPicPr>
          <p:cNvPr id="16" name="Image 15">
            <a:extLst>
              <a:ext uri="{FF2B5EF4-FFF2-40B4-BE49-F238E27FC236}">
                <a16:creationId xmlns:a16="http://schemas.microsoft.com/office/drawing/2014/main" id="{5155B8DC-F074-4425-AD9D-463E6E1A84B5}"/>
              </a:ext>
            </a:extLst>
          </p:cNvPr>
          <p:cNvPicPr>
            <a:picLocks noChangeAspect="1"/>
          </p:cNvPicPr>
          <p:nvPr/>
        </p:nvPicPr>
        <p:blipFill>
          <a:blip r:embed="rId3"/>
          <a:stretch>
            <a:fillRect/>
          </a:stretch>
        </p:blipFill>
        <p:spPr>
          <a:xfrm>
            <a:off x="1587535" y="1162199"/>
            <a:ext cx="5941754" cy="2845577"/>
          </a:xfrm>
          <a:prstGeom prst="rect">
            <a:avLst/>
          </a:prstGeom>
        </p:spPr>
      </p:pic>
    </p:spTree>
    <p:extLst>
      <p:ext uri="{BB962C8B-B14F-4D97-AF65-F5344CB8AC3E}">
        <p14:creationId xmlns:p14="http://schemas.microsoft.com/office/powerpoint/2010/main" val="388229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D4E6D5C-BFEF-4112-9545-8155BF3162F6}"/>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62952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DF36B67A-0C36-444A-8587-0F2BCFE9AEE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2123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6" name="Image 5">
            <a:extLst>
              <a:ext uri="{FF2B5EF4-FFF2-40B4-BE49-F238E27FC236}">
                <a16:creationId xmlns:a16="http://schemas.microsoft.com/office/drawing/2014/main" id="{1E1520CE-04E9-4EE1-920B-93BA65071E69}"/>
              </a:ext>
            </a:extLst>
          </p:cNvPr>
          <p:cNvPicPr>
            <a:picLocks noChangeAspect="1"/>
          </p:cNvPicPr>
          <p:nvPr/>
        </p:nvPicPr>
        <p:blipFill>
          <a:blip r:embed="rId2"/>
          <a:stretch>
            <a:fillRect/>
          </a:stretch>
        </p:blipFill>
        <p:spPr>
          <a:xfrm>
            <a:off x="825500" y="1270000"/>
            <a:ext cx="7401376" cy="5029636"/>
          </a:xfrm>
          <a:prstGeom prst="rect">
            <a:avLst/>
          </a:prstGeom>
        </p:spPr>
      </p:pic>
    </p:spTree>
    <p:extLst>
      <p:ext uri="{BB962C8B-B14F-4D97-AF65-F5344CB8AC3E}">
        <p14:creationId xmlns:p14="http://schemas.microsoft.com/office/powerpoint/2010/main" val="424542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6" name="Image 5">
            <a:extLst>
              <a:ext uri="{FF2B5EF4-FFF2-40B4-BE49-F238E27FC236}">
                <a16:creationId xmlns:a16="http://schemas.microsoft.com/office/drawing/2014/main" id="{0BBF04C1-6A37-49E6-AF6F-D5DC043B29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DAD796D6-B0D0-4FAD-937C-0A8A37F63A43}"/>
              </a:ext>
            </a:extLst>
          </p:cNvPr>
          <p:cNvPicPr>
            <a:picLocks noChangeAspect="1"/>
          </p:cNvPicPr>
          <p:nvPr/>
        </p:nvPicPr>
        <p:blipFill>
          <a:blip r:embed="rId3"/>
          <a:stretch>
            <a:fillRect/>
          </a:stretch>
        </p:blipFill>
        <p:spPr>
          <a:xfrm>
            <a:off x="4749799" y="2349500"/>
            <a:ext cx="4217063" cy="3587500"/>
          </a:xfrm>
          <a:prstGeom prst="rect">
            <a:avLst/>
          </a:prstGeom>
        </p:spPr>
      </p:pic>
    </p:spTree>
    <p:extLst>
      <p:ext uri="{BB962C8B-B14F-4D97-AF65-F5344CB8AC3E}">
        <p14:creationId xmlns:p14="http://schemas.microsoft.com/office/powerpoint/2010/main" val="416972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6" name="Image 5">
            <a:extLst>
              <a:ext uri="{FF2B5EF4-FFF2-40B4-BE49-F238E27FC236}">
                <a16:creationId xmlns:a16="http://schemas.microsoft.com/office/drawing/2014/main" id="{B902D175-5015-4ADA-BD2A-0D5F0E3BD8B1}"/>
              </a:ext>
            </a:extLst>
          </p:cNvPr>
          <p:cNvPicPr>
            <a:picLocks noChangeAspect="1"/>
          </p:cNvPicPr>
          <p:nvPr/>
        </p:nvPicPr>
        <p:blipFill>
          <a:blip r:embed="rId2"/>
          <a:stretch>
            <a:fillRect/>
          </a:stretch>
        </p:blipFill>
        <p:spPr>
          <a:xfrm>
            <a:off x="239716" y="2349500"/>
            <a:ext cx="4200508" cy="3572566"/>
          </a:xfrm>
          <a:prstGeom prst="rect">
            <a:avLst/>
          </a:prstGeom>
        </p:spPr>
      </p:pic>
      <p:pic>
        <p:nvPicPr>
          <p:cNvPr id="8" name="Image 7">
            <a:extLst>
              <a:ext uri="{FF2B5EF4-FFF2-40B4-BE49-F238E27FC236}">
                <a16:creationId xmlns:a16="http://schemas.microsoft.com/office/drawing/2014/main" id="{E822625C-58B5-4739-BC93-5C30A19D28E2}"/>
              </a:ext>
            </a:extLst>
          </p:cNvPr>
          <p:cNvPicPr>
            <a:picLocks noChangeAspect="1"/>
          </p:cNvPicPr>
          <p:nvPr/>
        </p:nvPicPr>
        <p:blipFill>
          <a:blip r:embed="rId3"/>
          <a:stretch>
            <a:fillRect/>
          </a:stretch>
        </p:blipFill>
        <p:spPr>
          <a:xfrm>
            <a:off x="4749799" y="2349501"/>
            <a:ext cx="4217063" cy="3576984"/>
          </a:xfrm>
          <a:prstGeom prst="rect">
            <a:avLst/>
          </a:prstGeom>
        </p:spPr>
      </p:pic>
    </p:spTree>
    <p:extLst>
      <p:ext uri="{BB962C8B-B14F-4D97-AF65-F5344CB8AC3E}">
        <p14:creationId xmlns:p14="http://schemas.microsoft.com/office/powerpoint/2010/main" val="299759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6" name="Image 5">
            <a:extLst>
              <a:ext uri="{FF2B5EF4-FFF2-40B4-BE49-F238E27FC236}">
                <a16:creationId xmlns:a16="http://schemas.microsoft.com/office/drawing/2014/main" id="{8C647BA9-E425-4FE1-8C06-4F6F410F27E2}"/>
              </a:ext>
            </a:extLst>
          </p:cNvPr>
          <p:cNvPicPr>
            <a:picLocks noChangeAspect="1"/>
          </p:cNvPicPr>
          <p:nvPr/>
        </p:nvPicPr>
        <p:blipFill>
          <a:blip r:embed="rId2"/>
          <a:stretch>
            <a:fillRect/>
          </a:stretch>
        </p:blipFill>
        <p:spPr>
          <a:xfrm>
            <a:off x="236220" y="2349500"/>
            <a:ext cx="4207500" cy="3572566"/>
          </a:xfrm>
          <a:prstGeom prst="rect">
            <a:avLst/>
          </a:prstGeom>
        </p:spPr>
      </p:pic>
      <p:pic>
        <p:nvPicPr>
          <p:cNvPr id="8" name="Image 7">
            <a:extLst>
              <a:ext uri="{FF2B5EF4-FFF2-40B4-BE49-F238E27FC236}">
                <a16:creationId xmlns:a16="http://schemas.microsoft.com/office/drawing/2014/main" id="{E475A780-9D09-463A-876D-FFB3FCA08CE9}"/>
              </a:ext>
            </a:extLst>
          </p:cNvPr>
          <p:cNvPicPr>
            <a:picLocks noChangeAspect="1"/>
          </p:cNvPicPr>
          <p:nvPr/>
        </p:nvPicPr>
        <p:blipFill>
          <a:blip r:embed="rId3"/>
          <a:stretch>
            <a:fillRect/>
          </a:stretch>
        </p:blipFill>
        <p:spPr>
          <a:xfrm>
            <a:off x="4749800" y="2349501"/>
            <a:ext cx="4217062" cy="3572565"/>
          </a:xfrm>
          <a:prstGeom prst="rect">
            <a:avLst/>
          </a:prstGeom>
        </p:spPr>
      </p:pic>
    </p:spTree>
    <p:extLst>
      <p:ext uri="{BB962C8B-B14F-4D97-AF65-F5344CB8AC3E}">
        <p14:creationId xmlns:p14="http://schemas.microsoft.com/office/powerpoint/2010/main" val="107602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6" name="Image 5">
            <a:extLst>
              <a:ext uri="{FF2B5EF4-FFF2-40B4-BE49-F238E27FC236}">
                <a16:creationId xmlns:a16="http://schemas.microsoft.com/office/drawing/2014/main" id="{BE2C0E3C-5297-4613-B8CF-9A578879BD3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F95C4AC3-3DD9-4F66-BC6F-0FA7CDFD354C}"/>
              </a:ext>
            </a:extLst>
          </p:cNvPr>
          <p:cNvPicPr>
            <a:picLocks noChangeAspect="1"/>
          </p:cNvPicPr>
          <p:nvPr/>
        </p:nvPicPr>
        <p:blipFill>
          <a:blip r:embed="rId3"/>
          <a:stretch>
            <a:fillRect/>
          </a:stretch>
        </p:blipFill>
        <p:spPr>
          <a:xfrm>
            <a:off x="4749799" y="2349500"/>
            <a:ext cx="4217063" cy="3577934"/>
          </a:xfrm>
          <a:prstGeom prst="rect">
            <a:avLst/>
          </a:prstGeom>
        </p:spPr>
      </p:pic>
    </p:spTree>
    <p:extLst>
      <p:ext uri="{BB962C8B-B14F-4D97-AF65-F5344CB8AC3E}">
        <p14:creationId xmlns:p14="http://schemas.microsoft.com/office/powerpoint/2010/main" val="3108665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6" name="Image 5">
            <a:extLst>
              <a:ext uri="{FF2B5EF4-FFF2-40B4-BE49-F238E27FC236}">
                <a16:creationId xmlns:a16="http://schemas.microsoft.com/office/drawing/2014/main" id="{35338B41-53DB-49AC-BA03-146685D2D220}"/>
              </a:ext>
            </a:extLst>
          </p:cNvPr>
          <p:cNvPicPr>
            <a:picLocks noChangeAspect="1"/>
          </p:cNvPicPr>
          <p:nvPr/>
        </p:nvPicPr>
        <p:blipFill>
          <a:blip r:embed="rId2"/>
          <a:stretch>
            <a:fillRect/>
          </a:stretch>
        </p:blipFill>
        <p:spPr>
          <a:xfrm>
            <a:off x="239716" y="2349500"/>
            <a:ext cx="4200508" cy="3577934"/>
          </a:xfrm>
          <a:prstGeom prst="rect">
            <a:avLst/>
          </a:prstGeom>
        </p:spPr>
      </p:pic>
      <p:pic>
        <p:nvPicPr>
          <p:cNvPr id="8" name="Image 7">
            <a:extLst>
              <a:ext uri="{FF2B5EF4-FFF2-40B4-BE49-F238E27FC236}">
                <a16:creationId xmlns:a16="http://schemas.microsoft.com/office/drawing/2014/main" id="{A3C967F6-14C9-47CE-9080-649A1D027180}"/>
              </a:ext>
            </a:extLst>
          </p:cNvPr>
          <p:cNvPicPr>
            <a:picLocks noChangeAspect="1"/>
          </p:cNvPicPr>
          <p:nvPr/>
        </p:nvPicPr>
        <p:blipFill>
          <a:blip r:embed="rId3"/>
          <a:stretch>
            <a:fillRect/>
          </a:stretch>
        </p:blipFill>
        <p:spPr>
          <a:xfrm>
            <a:off x="4749799" y="2349500"/>
            <a:ext cx="4217063" cy="3587500"/>
          </a:xfrm>
          <a:prstGeom prst="rect">
            <a:avLst/>
          </a:prstGeom>
        </p:spPr>
      </p:pic>
    </p:spTree>
    <p:extLst>
      <p:ext uri="{BB962C8B-B14F-4D97-AF65-F5344CB8AC3E}">
        <p14:creationId xmlns:p14="http://schemas.microsoft.com/office/powerpoint/2010/main" val="85549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90650C77-BEE2-494C-B8E7-0986449760D7}"/>
              </a:ext>
            </a:extLst>
          </p:cNvPr>
          <p:cNvPicPr>
            <a:picLocks noChangeAspect="1"/>
          </p:cNvPicPr>
          <p:nvPr/>
        </p:nvPicPr>
        <p:blipFill>
          <a:blip r:embed="rId2"/>
          <a:stretch>
            <a:fillRect/>
          </a:stretch>
        </p:blipFill>
        <p:spPr>
          <a:xfrm>
            <a:off x="236220" y="2354868"/>
            <a:ext cx="4207500" cy="3572566"/>
          </a:xfrm>
          <a:prstGeom prst="rect">
            <a:avLst/>
          </a:prstGeom>
        </p:spPr>
      </p:pic>
      <p:pic>
        <p:nvPicPr>
          <p:cNvPr id="8" name="Image 7">
            <a:extLst>
              <a:ext uri="{FF2B5EF4-FFF2-40B4-BE49-F238E27FC236}">
                <a16:creationId xmlns:a16="http://schemas.microsoft.com/office/drawing/2014/main" id="{5FA956D3-5B84-4C2E-B01F-E66447E08EC4}"/>
              </a:ext>
            </a:extLst>
          </p:cNvPr>
          <p:cNvPicPr>
            <a:picLocks noChangeAspect="1"/>
          </p:cNvPicPr>
          <p:nvPr/>
        </p:nvPicPr>
        <p:blipFill>
          <a:blip r:embed="rId3"/>
          <a:stretch>
            <a:fillRect/>
          </a:stretch>
        </p:blipFill>
        <p:spPr>
          <a:xfrm>
            <a:off x="4749799" y="2349500"/>
            <a:ext cx="4217063" cy="3574885"/>
          </a:xfrm>
          <a:prstGeom prst="rect">
            <a:avLst/>
          </a:prstGeom>
        </p:spPr>
      </p:pic>
    </p:spTree>
    <p:extLst>
      <p:ext uri="{BB962C8B-B14F-4D97-AF65-F5344CB8AC3E}">
        <p14:creationId xmlns:p14="http://schemas.microsoft.com/office/powerpoint/2010/main" val="340801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F80F0EC8-5168-4AA9-BC41-5539FA32ED5D}"/>
              </a:ext>
            </a:extLst>
          </p:cNvPr>
          <p:cNvPicPr>
            <a:picLocks noChangeAspect="1"/>
          </p:cNvPicPr>
          <p:nvPr/>
        </p:nvPicPr>
        <p:blipFill>
          <a:blip r:embed="rId2"/>
          <a:stretch>
            <a:fillRect/>
          </a:stretch>
        </p:blipFill>
        <p:spPr>
          <a:xfrm>
            <a:off x="1398268" y="1282700"/>
            <a:ext cx="6288403" cy="5347474"/>
          </a:xfrm>
          <a:prstGeom prst="rect">
            <a:avLst/>
          </a:prstGeom>
        </p:spPr>
      </p:pic>
    </p:spTree>
    <p:extLst>
      <p:ext uri="{BB962C8B-B14F-4D97-AF65-F5344CB8AC3E}">
        <p14:creationId xmlns:p14="http://schemas.microsoft.com/office/powerpoint/2010/main" val="24774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5" name="Image 4">
            <a:extLst>
              <a:ext uri="{FF2B5EF4-FFF2-40B4-BE49-F238E27FC236}">
                <a16:creationId xmlns:a16="http://schemas.microsoft.com/office/drawing/2014/main" id="{E5AF47D1-D345-4262-9EA9-2865366B0A2A}"/>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239905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5" name="Image 4">
            <a:extLst>
              <a:ext uri="{FF2B5EF4-FFF2-40B4-BE49-F238E27FC236}">
                <a16:creationId xmlns:a16="http://schemas.microsoft.com/office/drawing/2014/main" id="{218C52F9-AD8F-47D2-A30D-4E4AB7EE14D6}"/>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314033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7C8BBAAC-E249-4940-B171-4E5D9EABC97F}"/>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286409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E1FC6A3B-AFAE-43B4-9733-69D3AA759A2A}"/>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90497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7" name="Image 6">
            <a:extLst>
              <a:ext uri="{FF2B5EF4-FFF2-40B4-BE49-F238E27FC236}">
                <a16:creationId xmlns:a16="http://schemas.microsoft.com/office/drawing/2014/main" id="{8E0A60F1-9A49-4B2A-AF31-E0942362BD7B}"/>
              </a:ext>
            </a:extLst>
          </p:cNvPr>
          <p:cNvPicPr>
            <a:picLocks noChangeAspect="1"/>
          </p:cNvPicPr>
          <p:nvPr/>
        </p:nvPicPr>
        <p:blipFill>
          <a:blip r:embed="rId2"/>
          <a:stretch>
            <a:fillRect/>
          </a:stretch>
        </p:blipFill>
        <p:spPr>
          <a:xfrm>
            <a:off x="825500" y="1270000"/>
            <a:ext cx="7407282" cy="5041634"/>
          </a:xfrm>
          <a:prstGeom prst="rect">
            <a:avLst/>
          </a:prstGeom>
        </p:spPr>
      </p:pic>
    </p:spTree>
    <p:extLst>
      <p:ext uri="{BB962C8B-B14F-4D97-AF65-F5344CB8AC3E}">
        <p14:creationId xmlns:p14="http://schemas.microsoft.com/office/powerpoint/2010/main" val="81322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8" name="Image 7">
            <a:extLst>
              <a:ext uri="{FF2B5EF4-FFF2-40B4-BE49-F238E27FC236}">
                <a16:creationId xmlns:a16="http://schemas.microsoft.com/office/drawing/2014/main" id="{957244F5-63DD-485F-A85E-3FDA383A21F6}"/>
              </a:ext>
            </a:extLst>
          </p:cNvPr>
          <p:cNvPicPr>
            <a:picLocks noChangeAspect="1"/>
          </p:cNvPicPr>
          <p:nvPr/>
        </p:nvPicPr>
        <p:blipFill>
          <a:blip r:embed="rId2"/>
          <a:stretch>
            <a:fillRect/>
          </a:stretch>
        </p:blipFill>
        <p:spPr>
          <a:xfrm>
            <a:off x="4749800" y="2349500"/>
            <a:ext cx="4217062" cy="3577934"/>
          </a:xfrm>
          <a:prstGeom prst="rect">
            <a:avLst/>
          </a:prstGeom>
        </p:spPr>
      </p:pic>
      <p:pic>
        <p:nvPicPr>
          <p:cNvPr id="10" name="Image 9">
            <a:extLst>
              <a:ext uri="{FF2B5EF4-FFF2-40B4-BE49-F238E27FC236}">
                <a16:creationId xmlns:a16="http://schemas.microsoft.com/office/drawing/2014/main" id="{9D9EF036-B8AD-453D-AAEF-2950FBE509C7}"/>
              </a:ext>
            </a:extLst>
          </p:cNvPr>
          <p:cNvPicPr>
            <a:picLocks noChangeAspect="1"/>
          </p:cNvPicPr>
          <p:nvPr/>
        </p:nvPicPr>
        <p:blipFill>
          <a:blip r:embed="rId3"/>
          <a:stretch>
            <a:fillRect/>
          </a:stretch>
        </p:blipFill>
        <p:spPr>
          <a:xfrm>
            <a:off x="236220" y="2349500"/>
            <a:ext cx="4207500" cy="3577934"/>
          </a:xfrm>
          <a:prstGeom prst="rect">
            <a:avLst/>
          </a:prstGeom>
        </p:spPr>
      </p:pic>
    </p:spTree>
    <p:extLst>
      <p:ext uri="{BB962C8B-B14F-4D97-AF65-F5344CB8AC3E}">
        <p14:creationId xmlns:p14="http://schemas.microsoft.com/office/powerpoint/2010/main" val="294491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8" name="Image 7">
            <a:extLst>
              <a:ext uri="{FF2B5EF4-FFF2-40B4-BE49-F238E27FC236}">
                <a16:creationId xmlns:a16="http://schemas.microsoft.com/office/drawing/2014/main" id="{4E3DE7C3-C8B5-4F66-808B-87A8BF15FB53}"/>
              </a:ext>
            </a:extLst>
          </p:cNvPr>
          <p:cNvPicPr>
            <a:picLocks noChangeAspect="1"/>
          </p:cNvPicPr>
          <p:nvPr/>
        </p:nvPicPr>
        <p:blipFill>
          <a:blip r:embed="rId2"/>
          <a:stretch>
            <a:fillRect/>
          </a:stretch>
        </p:blipFill>
        <p:spPr>
          <a:xfrm>
            <a:off x="4749800" y="2349500"/>
            <a:ext cx="4217062" cy="3587500"/>
          </a:xfrm>
          <a:prstGeom prst="rect">
            <a:avLst/>
          </a:prstGeom>
        </p:spPr>
      </p:pic>
      <p:pic>
        <p:nvPicPr>
          <p:cNvPr id="10" name="Image 9">
            <a:extLst>
              <a:ext uri="{FF2B5EF4-FFF2-40B4-BE49-F238E27FC236}">
                <a16:creationId xmlns:a16="http://schemas.microsoft.com/office/drawing/2014/main" id="{FE10AE0A-8E85-4422-A91B-DDF97564457B}"/>
              </a:ext>
            </a:extLst>
          </p:cNvPr>
          <p:cNvPicPr>
            <a:picLocks noChangeAspect="1"/>
          </p:cNvPicPr>
          <p:nvPr/>
        </p:nvPicPr>
        <p:blipFill>
          <a:blip r:embed="rId3"/>
          <a:stretch>
            <a:fillRect/>
          </a:stretch>
        </p:blipFill>
        <p:spPr>
          <a:xfrm>
            <a:off x="234068" y="2349500"/>
            <a:ext cx="4207500" cy="3587500"/>
          </a:xfrm>
          <a:prstGeom prst="rect">
            <a:avLst/>
          </a:prstGeom>
        </p:spPr>
      </p:pic>
    </p:spTree>
    <p:extLst>
      <p:ext uri="{BB962C8B-B14F-4D97-AF65-F5344CB8AC3E}">
        <p14:creationId xmlns:p14="http://schemas.microsoft.com/office/powerpoint/2010/main" val="62599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6" name="Image 5">
            <a:extLst>
              <a:ext uri="{FF2B5EF4-FFF2-40B4-BE49-F238E27FC236}">
                <a16:creationId xmlns:a16="http://schemas.microsoft.com/office/drawing/2014/main" id="{71488F26-6586-4B16-9941-97BBA8869D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AF97F991-A2A8-4FF5-8B91-4EC4E2411DB4}"/>
              </a:ext>
            </a:extLst>
          </p:cNvPr>
          <p:cNvPicPr>
            <a:picLocks noChangeAspect="1"/>
          </p:cNvPicPr>
          <p:nvPr/>
        </p:nvPicPr>
        <p:blipFill>
          <a:blip r:embed="rId3"/>
          <a:stretch>
            <a:fillRect/>
          </a:stretch>
        </p:blipFill>
        <p:spPr>
          <a:xfrm>
            <a:off x="4758077" y="2349500"/>
            <a:ext cx="4208786" cy="3587500"/>
          </a:xfrm>
          <a:prstGeom prst="rect">
            <a:avLst/>
          </a:prstGeom>
        </p:spPr>
      </p:pic>
    </p:spTree>
    <p:extLst>
      <p:ext uri="{BB962C8B-B14F-4D97-AF65-F5344CB8AC3E}">
        <p14:creationId xmlns:p14="http://schemas.microsoft.com/office/powerpoint/2010/main" val="1691128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6" name="Image 5">
            <a:extLst>
              <a:ext uri="{FF2B5EF4-FFF2-40B4-BE49-F238E27FC236}">
                <a16:creationId xmlns:a16="http://schemas.microsoft.com/office/drawing/2014/main" id="{EFE12AB9-E0B4-4EF1-8E9E-813D93D1FD05}"/>
              </a:ext>
            </a:extLst>
          </p:cNvPr>
          <p:cNvPicPr>
            <a:picLocks noChangeAspect="1"/>
          </p:cNvPicPr>
          <p:nvPr/>
        </p:nvPicPr>
        <p:blipFill>
          <a:blip r:embed="rId2"/>
          <a:stretch>
            <a:fillRect/>
          </a:stretch>
        </p:blipFill>
        <p:spPr>
          <a:xfrm>
            <a:off x="236220" y="2349500"/>
            <a:ext cx="4207500" cy="3572566"/>
          </a:xfrm>
          <a:prstGeom prst="rect">
            <a:avLst/>
          </a:prstGeom>
        </p:spPr>
      </p:pic>
      <p:pic>
        <p:nvPicPr>
          <p:cNvPr id="8" name="Image 7">
            <a:extLst>
              <a:ext uri="{FF2B5EF4-FFF2-40B4-BE49-F238E27FC236}">
                <a16:creationId xmlns:a16="http://schemas.microsoft.com/office/drawing/2014/main" id="{5DB06BFC-9511-4261-8BDF-9BDD4D9EE18A}"/>
              </a:ext>
            </a:extLst>
          </p:cNvPr>
          <p:cNvPicPr>
            <a:picLocks noChangeAspect="1"/>
          </p:cNvPicPr>
          <p:nvPr/>
        </p:nvPicPr>
        <p:blipFill>
          <a:blip r:embed="rId3"/>
          <a:stretch>
            <a:fillRect/>
          </a:stretch>
        </p:blipFill>
        <p:spPr>
          <a:xfrm>
            <a:off x="4749800" y="2349500"/>
            <a:ext cx="4217063" cy="3566469"/>
          </a:xfrm>
          <a:prstGeom prst="rect">
            <a:avLst/>
          </a:prstGeom>
        </p:spPr>
      </p:pic>
    </p:spTree>
    <p:extLst>
      <p:ext uri="{BB962C8B-B14F-4D97-AF65-F5344CB8AC3E}">
        <p14:creationId xmlns:p14="http://schemas.microsoft.com/office/powerpoint/2010/main" val="3193850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6" name="Image 5">
            <a:extLst>
              <a:ext uri="{FF2B5EF4-FFF2-40B4-BE49-F238E27FC236}">
                <a16:creationId xmlns:a16="http://schemas.microsoft.com/office/drawing/2014/main" id="{2E4A9B31-6B21-4098-961D-1574122532D7}"/>
              </a:ext>
            </a:extLst>
          </p:cNvPr>
          <p:cNvPicPr>
            <a:picLocks noChangeAspect="1"/>
          </p:cNvPicPr>
          <p:nvPr/>
        </p:nvPicPr>
        <p:blipFill>
          <a:blip r:embed="rId2"/>
          <a:stretch>
            <a:fillRect/>
          </a:stretch>
        </p:blipFill>
        <p:spPr>
          <a:xfrm>
            <a:off x="236220" y="2354868"/>
            <a:ext cx="4207500" cy="3572566"/>
          </a:xfrm>
          <a:prstGeom prst="rect">
            <a:avLst/>
          </a:prstGeom>
        </p:spPr>
      </p:pic>
      <p:pic>
        <p:nvPicPr>
          <p:cNvPr id="8" name="Image 7">
            <a:extLst>
              <a:ext uri="{FF2B5EF4-FFF2-40B4-BE49-F238E27FC236}">
                <a16:creationId xmlns:a16="http://schemas.microsoft.com/office/drawing/2014/main" id="{434DF11C-9B81-4DE5-8323-4BEBDAE1824E}"/>
              </a:ext>
            </a:extLst>
          </p:cNvPr>
          <p:cNvPicPr>
            <a:picLocks noChangeAspect="1"/>
          </p:cNvPicPr>
          <p:nvPr/>
        </p:nvPicPr>
        <p:blipFill>
          <a:blip r:embed="rId3"/>
          <a:stretch>
            <a:fillRect/>
          </a:stretch>
        </p:blipFill>
        <p:spPr>
          <a:xfrm>
            <a:off x="4749799" y="2349500"/>
            <a:ext cx="4217063" cy="3587500"/>
          </a:xfrm>
          <a:prstGeom prst="rect">
            <a:avLst/>
          </a:prstGeom>
        </p:spPr>
      </p:pic>
    </p:spTree>
    <p:extLst>
      <p:ext uri="{BB962C8B-B14F-4D97-AF65-F5344CB8AC3E}">
        <p14:creationId xmlns:p14="http://schemas.microsoft.com/office/powerpoint/2010/main" val="3345932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E32D50BB-5CDE-477F-A2D4-B4E490337A9D}"/>
              </a:ext>
            </a:extLst>
          </p:cNvPr>
          <p:cNvPicPr>
            <a:picLocks noChangeAspect="1"/>
          </p:cNvPicPr>
          <p:nvPr/>
        </p:nvPicPr>
        <p:blipFill>
          <a:blip r:embed="rId2"/>
          <a:stretch>
            <a:fillRect/>
          </a:stretch>
        </p:blipFill>
        <p:spPr>
          <a:xfrm>
            <a:off x="236219" y="2349500"/>
            <a:ext cx="4207499" cy="3577934"/>
          </a:xfrm>
          <a:prstGeom prst="rect">
            <a:avLst/>
          </a:prstGeom>
        </p:spPr>
      </p:pic>
      <p:pic>
        <p:nvPicPr>
          <p:cNvPr id="8" name="Image 7">
            <a:extLst>
              <a:ext uri="{FF2B5EF4-FFF2-40B4-BE49-F238E27FC236}">
                <a16:creationId xmlns:a16="http://schemas.microsoft.com/office/drawing/2014/main" id="{35A21DF8-257F-4534-B9B9-8F44521DF8A0}"/>
              </a:ext>
            </a:extLst>
          </p:cNvPr>
          <p:cNvPicPr>
            <a:picLocks noChangeAspect="1"/>
          </p:cNvPicPr>
          <p:nvPr/>
        </p:nvPicPr>
        <p:blipFill>
          <a:blip r:embed="rId3"/>
          <a:stretch>
            <a:fillRect/>
          </a:stretch>
        </p:blipFill>
        <p:spPr>
          <a:xfrm>
            <a:off x="4749799" y="2349500"/>
            <a:ext cx="4217063" cy="3577934"/>
          </a:xfrm>
          <a:prstGeom prst="rect">
            <a:avLst/>
          </a:prstGeom>
        </p:spPr>
      </p:pic>
    </p:spTree>
    <p:extLst>
      <p:ext uri="{BB962C8B-B14F-4D97-AF65-F5344CB8AC3E}">
        <p14:creationId xmlns:p14="http://schemas.microsoft.com/office/powerpoint/2010/main" val="170240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5" name="Image 4">
            <a:extLst>
              <a:ext uri="{FF2B5EF4-FFF2-40B4-BE49-F238E27FC236}">
                <a16:creationId xmlns:a16="http://schemas.microsoft.com/office/drawing/2014/main" id="{C6BBAB36-F9FB-4F89-884B-0B642D203993}"/>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1530252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5" name="Image 4">
            <a:extLst>
              <a:ext uri="{FF2B5EF4-FFF2-40B4-BE49-F238E27FC236}">
                <a16:creationId xmlns:a16="http://schemas.microsoft.com/office/drawing/2014/main" id="{29AAB636-210A-4617-8E39-45E3F65C560B}"/>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3004945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5" name="Image 4">
            <a:extLst>
              <a:ext uri="{FF2B5EF4-FFF2-40B4-BE49-F238E27FC236}">
                <a16:creationId xmlns:a16="http://schemas.microsoft.com/office/drawing/2014/main" id="{9794F738-B319-4944-B6EE-C69DE364A1D5}"/>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3052907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5" name="Image 4">
            <a:extLst>
              <a:ext uri="{FF2B5EF4-FFF2-40B4-BE49-F238E27FC236}">
                <a16:creationId xmlns:a16="http://schemas.microsoft.com/office/drawing/2014/main" id="{C9D1F3EC-D2D8-4194-9D5F-C0470A91C793}"/>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308226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9A59D925-3BC3-40DB-AF0B-7C7B7F8DD297}"/>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3286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7" name="_ImageTabloSynthesisMIN">
            <a:extLst>
              <a:ext uri="{FF2B5EF4-FFF2-40B4-BE49-F238E27FC236}">
                <a16:creationId xmlns:a16="http://schemas.microsoft.com/office/drawing/2014/main" id="{FCE005AF-57AA-4378-8149-96C77B40216E}"/>
              </a:ext>
            </a:extLst>
          </p:cNvPr>
          <p:cNvPicPr>
            <a:picLocks noChangeAspect="1"/>
          </p:cNvPicPr>
          <p:nvPr/>
        </p:nvPicPr>
        <p:blipFill>
          <a:blip r:embed="rId2"/>
          <a:stretch>
            <a:fillRect/>
          </a:stretch>
        </p:blipFill>
        <p:spPr>
          <a:xfrm>
            <a:off x="523257" y="1529450"/>
            <a:ext cx="8068293" cy="509887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5" name="Image 4">
            <a:extLst>
              <a:ext uri="{FF2B5EF4-FFF2-40B4-BE49-F238E27FC236}">
                <a16:creationId xmlns:a16="http://schemas.microsoft.com/office/drawing/2014/main" id="{48144AA2-0295-4229-B2A9-B67D5331EE1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09037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6" name="Image 5">
            <a:extLst>
              <a:ext uri="{FF2B5EF4-FFF2-40B4-BE49-F238E27FC236}">
                <a16:creationId xmlns:a16="http://schemas.microsoft.com/office/drawing/2014/main" id="{0130FAC0-835D-4140-82B6-BE9C4200E0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D1947499-3CB8-41AD-BFF4-8E475CA50601}"/>
              </a:ext>
            </a:extLst>
          </p:cNvPr>
          <p:cNvPicPr>
            <a:picLocks noChangeAspect="1"/>
          </p:cNvPicPr>
          <p:nvPr/>
        </p:nvPicPr>
        <p:blipFill>
          <a:blip r:embed="rId3"/>
          <a:stretch>
            <a:fillRect/>
          </a:stretch>
        </p:blipFill>
        <p:spPr>
          <a:xfrm>
            <a:off x="4754163" y="2349500"/>
            <a:ext cx="4212700" cy="3577935"/>
          </a:xfrm>
          <a:prstGeom prst="rect">
            <a:avLst/>
          </a:prstGeom>
        </p:spPr>
      </p:pic>
    </p:spTree>
    <p:extLst>
      <p:ext uri="{BB962C8B-B14F-4D97-AF65-F5344CB8AC3E}">
        <p14:creationId xmlns:p14="http://schemas.microsoft.com/office/powerpoint/2010/main" val="1568570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6" name="Image 5">
            <a:extLst>
              <a:ext uri="{FF2B5EF4-FFF2-40B4-BE49-F238E27FC236}">
                <a16:creationId xmlns:a16="http://schemas.microsoft.com/office/drawing/2014/main" id="{97072E6C-8DE7-408D-95D5-2BC63E6AE2F7}"/>
              </a:ext>
            </a:extLst>
          </p:cNvPr>
          <p:cNvPicPr>
            <a:picLocks noChangeAspect="1"/>
          </p:cNvPicPr>
          <p:nvPr/>
        </p:nvPicPr>
        <p:blipFill>
          <a:blip r:embed="rId2"/>
          <a:stretch>
            <a:fillRect/>
          </a:stretch>
        </p:blipFill>
        <p:spPr>
          <a:xfrm>
            <a:off x="236221" y="2349500"/>
            <a:ext cx="4207764" cy="3587500"/>
          </a:xfrm>
          <a:prstGeom prst="rect">
            <a:avLst/>
          </a:prstGeom>
        </p:spPr>
      </p:pic>
      <p:pic>
        <p:nvPicPr>
          <p:cNvPr id="8" name="Image 7">
            <a:extLst>
              <a:ext uri="{FF2B5EF4-FFF2-40B4-BE49-F238E27FC236}">
                <a16:creationId xmlns:a16="http://schemas.microsoft.com/office/drawing/2014/main" id="{CD7958D2-7081-4707-A445-AB1EA2150355}"/>
              </a:ext>
            </a:extLst>
          </p:cNvPr>
          <p:cNvPicPr>
            <a:picLocks noChangeAspect="1"/>
          </p:cNvPicPr>
          <p:nvPr/>
        </p:nvPicPr>
        <p:blipFill>
          <a:blip r:embed="rId3"/>
          <a:stretch>
            <a:fillRect/>
          </a:stretch>
        </p:blipFill>
        <p:spPr>
          <a:xfrm>
            <a:off x="4749800" y="2349500"/>
            <a:ext cx="4217062" cy="3587500"/>
          </a:xfrm>
          <a:prstGeom prst="rect">
            <a:avLst/>
          </a:prstGeom>
        </p:spPr>
      </p:pic>
    </p:spTree>
    <p:extLst>
      <p:ext uri="{BB962C8B-B14F-4D97-AF65-F5344CB8AC3E}">
        <p14:creationId xmlns:p14="http://schemas.microsoft.com/office/powerpoint/2010/main" val="3770748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6" name="Image 5">
            <a:extLst>
              <a:ext uri="{FF2B5EF4-FFF2-40B4-BE49-F238E27FC236}">
                <a16:creationId xmlns:a16="http://schemas.microsoft.com/office/drawing/2014/main" id="{510E0574-A367-41B2-B057-79172853EA32}"/>
              </a:ext>
            </a:extLst>
          </p:cNvPr>
          <p:cNvPicPr>
            <a:picLocks noChangeAspect="1"/>
          </p:cNvPicPr>
          <p:nvPr/>
        </p:nvPicPr>
        <p:blipFill>
          <a:blip r:embed="rId2"/>
          <a:stretch>
            <a:fillRect/>
          </a:stretch>
        </p:blipFill>
        <p:spPr>
          <a:xfrm>
            <a:off x="236220" y="2349500"/>
            <a:ext cx="4217063" cy="3577934"/>
          </a:xfrm>
          <a:prstGeom prst="rect">
            <a:avLst/>
          </a:prstGeom>
        </p:spPr>
      </p:pic>
      <p:pic>
        <p:nvPicPr>
          <p:cNvPr id="8" name="Image 7">
            <a:extLst>
              <a:ext uri="{FF2B5EF4-FFF2-40B4-BE49-F238E27FC236}">
                <a16:creationId xmlns:a16="http://schemas.microsoft.com/office/drawing/2014/main" id="{71118606-FD9C-4693-9773-541BEFCA580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9468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6" name="Image 5">
            <a:extLst>
              <a:ext uri="{FF2B5EF4-FFF2-40B4-BE49-F238E27FC236}">
                <a16:creationId xmlns:a16="http://schemas.microsoft.com/office/drawing/2014/main" id="{89C98357-097C-4D18-AC40-6D80CCD1B59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A1F203BA-04AA-47F1-95FA-0BA1EE1A45AB}"/>
              </a:ext>
            </a:extLst>
          </p:cNvPr>
          <p:cNvPicPr>
            <a:picLocks noChangeAspect="1"/>
          </p:cNvPicPr>
          <p:nvPr/>
        </p:nvPicPr>
        <p:blipFill>
          <a:blip r:embed="rId3"/>
          <a:stretch>
            <a:fillRect/>
          </a:stretch>
        </p:blipFill>
        <p:spPr>
          <a:xfrm>
            <a:off x="4749799" y="2349500"/>
            <a:ext cx="4217063" cy="3577934"/>
          </a:xfrm>
          <a:prstGeom prst="rect">
            <a:avLst/>
          </a:prstGeom>
        </p:spPr>
      </p:pic>
    </p:spTree>
    <p:extLst>
      <p:ext uri="{BB962C8B-B14F-4D97-AF65-F5344CB8AC3E}">
        <p14:creationId xmlns:p14="http://schemas.microsoft.com/office/powerpoint/2010/main" val="288708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6" name="Image 5">
            <a:extLst>
              <a:ext uri="{FF2B5EF4-FFF2-40B4-BE49-F238E27FC236}">
                <a16:creationId xmlns:a16="http://schemas.microsoft.com/office/drawing/2014/main" id="{CCE6AB4A-2131-4727-836A-3198CADE864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BD55B462-6290-40BE-8972-7F00DB3670E2}"/>
              </a:ext>
            </a:extLst>
          </p:cNvPr>
          <p:cNvPicPr>
            <a:picLocks noChangeAspect="1"/>
          </p:cNvPicPr>
          <p:nvPr/>
        </p:nvPicPr>
        <p:blipFill>
          <a:blip r:embed="rId3"/>
          <a:stretch>
            <a:fillRect/>
          </a:stretch>
        </p:blipFill>
        <p:spPr>
          <a:xfrm>
            <a:off x="4749799" y="2349500"/>
            <a:ext cx="4217063" cy="3577934"/>
          </a:xfrm>
          <a:prstGeom prst="rect">
            <a:avLst/>
          </a:prstGeom>
        </p:spPr>
      </p:pic>
    </p:spTree>
    <p:extLst>
      <p:ext uri="{BB962C8B-B14F-4D97-AF65-F5344CB8AC3E}">
        <p14:creationId xmlns:p14="http://schemas.microsoft.com/office/powerpoint/2010/main" val="3275243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5" name="Image 4">
            <a:extLst>
              <a:ext uri="{FF2B5EF4-FFF2-40B4-BE49-F238E27FC236}">
                <a16:creationId xmlns:a16="http://schemas.microsoft.com/office/drawing/2014/main" id="{638C3D99-1C3F-428A-A9D3-E10B39685DC6}"/>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413139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5" name="Image 4">
            <a:extLst>
              <a:ext uri="{FF2B5EF4-FFF2-40B4-BE49-F238E27FC236}">
                <a16:creationId xmlns:a16="http://schemas.microsoft.com/office/drawing/2014/main" id="{CBC06F15-D79F-4EB6-8108-FB2E6E40A7B4}"/>
              </a:ext>
            </a:extLst>
          </p:cNvPr>
          <p:cNvPicPr>
            <a:picLocks noChangeAspect="1"/>
          </p:cNvPicPr>
          <p:nvPr/>
        </p:nvPicPr>
        <p:blipFill>
          <a:blip r:embed="rId2"/>
          <a:stretch>
            <a:fillRect/>
          </a:stretch>
        </p:blipFill>
        <p:spPr>
          <a:xfrm>
            <a:off x="1398268" y="1282700"/>
            <a:ext cx="6288402" cy="5347474"/>
          </a:xfrm>
          <a:prstGeom prst="rect">
            <a:avLst/>
          </a:prstGeom>
        </p:spPr>
      </p:pic>
    </p:spTree>
    <p:extLst>
      <p:ext uri="{BB962C8B-B14F-4D97-AF65-F5344CB8AC3E}">
        <p14:creationId xmlns:p14="http://schemas.microsoft.com/office/powerpoint/2010/main" val="3814456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293E4572-CBCD-4AFD-B17A-77A239FFB539}"/>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130617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7" name="Image 6">
            <a:extLst>
              <a:ext uri="{FF2B5EF4-FFF2-40B4-BE49-F238E27FC236}">
                <a16:creationId xmlns:a16="http://schemas.microsoft.com/office/drawing/2014/main" id="{5E4A0766-98FC-4A81-B0C0-F25707E55FA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6828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8" name="EtiquetteSummaryMIN">
            <a:extLst>
              <a:ext uri="{FF2B5EF4-FFF2-40B4-BE49-F238E27FC236}">
                <a16:creationId xmlns:a16="http://schemas.microsoft.com/office/drawing/2014/main" id="{5521E298-E29F-4F77-9A70-B25284A19ED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9" name="_ImageTabloSynthesisMAX">
            <a:extLst>
              <a:ext uri="{FF2B5EF4-FFF2-40B4-BE49-F238E27FC236}">
                <a16:creationId xmlns:a16="http://schemas.microsoft.com/office/drawing/2014/main" id="{6D2C4195-02C7-4E42-BBD3-D6BB4C3401D2}"/>
              </a:ext>
            </a:extLst>
          </p:cNvPr>
          <p:cNvPicPr>
            <a:picLocks noChangeAspect="1"/>
          </p:cNvPicPr>
          <p:nvPr/>
        </p:nvPicPr>
        <p:blipFill>
          <a:blip r:embed="rId2"/>
          <a:stretch>
            <a:fillRect/>
          </a:stretch>
        </p:blipFill>
        <p:spPr>
          <a:xfrm>
            <a:off x="523257" y="1529450"/>
            <a:ext cx="8068293" cy="5098876"/>
          </a:xfrm>
          <a:prstGeom prst="rect">
            <a:avLst/>
          </a:prstGeom>
        </p:spPr>
      </p:pic>
    </p:spTree>
    <p:extLst>
      <p:ext uri="{BB962C8B-B14F-4D97-AF65-F5344CB8AC3E}">
        <p14:creationId xmlns:p14="http://schemas.microsoft.com/office/powerpoint/2010/main" val="2642158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6" name="Image 5">
            <a:extLst>
              <a:ext uri="{FF2B5EF4-FFF2-40B4-BE49-F238E27FC236}">
                <a16:creationId xmlns:a16="http://schemas.microsoft.com/office/drawing/2014/main" id="{93010461-E0AE-431B-A88F-C57EE7C4DF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8" name="Image 7">
            <a:extLst>
              <a:ext uri="{FF2B5EF4-FFF2-40B4-BE49-F238E27FC236}">
                <a16:creationId xmlns:a16="http://schemas.microsoft.com/office/drawing/2014/main" id="{804E88C6-6750-46D7-A4E0-7FD7FE3EFBDC}"/>
              </a:ext>
            </a:extLst>
          </p:cNvPr>
          <p:cNvPicPr>
            <a:picLocks noChangeAspect="1"/>
          </p:cNvPicPr>
          <p:nvPr/>
        </p:nvPicPr>
        <p:blipFill>
          <a:blip r:embed="rId3"/>
          <a:stretch>
            <a:fillRect/>
          </a:stretch>
        </p:blipFill>
        <p:spPr>
          <a:xfrm>
            <a:off x="4749800" y="2349500"/>
            <a:ext cx="4217062" cy="3587500"/>
          </a:xfrm>
          <a:prstGeom prst="rect">
            <a:avLst/>
          </a:prstGeom>
        </p:spPr>
      </p:pic>
    </p:spTree>
    <p:extLst>
      <p:ext uri="{BB962C8B-B14F-4D97-AF65-F5344CB8AC3E}">
        <p14:creationId xmlns:p14="http://schemas.microsoft.com/office/powerpoint/2010/main" val="52097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6" name="Image 5">
            <a:extLst>
              <a:ext uri="{FF2B5EF4-FFF2-40B4-BE49-F238E27FC236}">
                <a16:creationId xmlns:a16="http://schemas.microsoft.com/office/drawing/2014/main" id="{9FDB172F-580A-41D0-ABFC-9E8CFEEFE95B}"/>
              </a:ext>
            </a:extLst>
          </p:cNvPr>
          <p:cNvPicPr>
            <a:picLocks noChangeAspect="1"/>
          </p:cNvPicPr>
          <p:nvPr/>
        </p:nvPicPr>
        <p:blipFill>
          <a:blip r:embed="rId2"/>
          <a:stretch>
            <a:fillRect/>
          </a:stretch>
        </p:blipFill>
        <p:spPr>
          <a:xfrm>
            <a:off x="236221" y="2349500"/>
            <a:ext cx="4207500" cy="3572566"/>
          </a:xfrm>
          <a:prstGeom prst="rect">
            <a:avLst/>
          </a:prstGeom>
        </p:spPr>
      </p:pic>
      <p:pic>
        <p:nvPicPr>
          <p:cNvPr id="8" name="Image 7">
            <a:extLst>
              <a:ext uri="{FF2B5EF4-FFF2-40B4-BE49-F238E27FC236}">
                <a16:creationId xmlns:a16="http://schemas.microsoft.com/office/drawing/2014/main" id="{AC351DAF-4D17-4B3A-AF32-FD3CD420693B}"/>
              </a:ext>
            </a:extLst>
          </p:cNvPr>
          <p:cNvPicPr>
            <a:picLocks noChangeAspect="1"/>
          </p:cNvPicPr>
          <p:nvPr/>
        </p:nvPicPr>
        <p:blipFill>
          <a:blip r:embed="rId3"/>
          <a:stretch>
            <a:fillRect/>
          </a:stretch>
        </p:blipFill>
        <p:spPr>
          <a:xfrm>
            <a:off x="4749799" y="2349500"/>
            <a:ext cx="4217063" cy="3566469"/>
          </a:xfrm>
          <a:prstGeom prst="rect">
            <a:avLst/>
          </a:prstGeom>
        </p:spPr>
      </p:pic>
    </p:spTree>
    <p:extLst>
      <p:ext uri="{BB962C8B-B14F-4D97-AF65-F5344CB8AC3E}">
        <p14:creationId xmlns:p14="http://schemas.microsoft.com/office/powerpoint/2010/main" val="554099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Minimum</a:t>
            </a:r>
            <a:endParaRPr lang="en-US" sz="2000" dirty="0"/>
          </a:p>
        </p:txBody>
      </p:sp>
      <p:pic>
        <p:nvPicPr>
          <p:cNvPr id="8" name="_ImageTabloPerfMIN">
            <a:extLst>
              <a:ext uri="{FF2B5EF4-FFF2-40B4-BE49-F238E27FC236}">
                <a16:creationId xmlns:a16="http://schemas.microsoft.com/office/drawing/2014/main" id="{C0C7ED28-5FA5-43DF-BD51-07555BA768C3}"/>
              </a:ext>
            </a:extLst>
          </p:cNvPr>
          <p:cNvPicPr>
            <a:picLocks noChangeAspect="1"/>
          </p:cNvPicPr>
          <p:nvPr/>
        </p:nvPicPr>
        <p:blipFill>
          <a:blip r:embed="rId2"/>
          <a:stretch>
            <a:fillRect/>
          </a:stretch>
        </p:blipFill>
        <p:spPr>
          <a:xfrm>
            <a:off x="182498" y="1974880"/>
            <a:ext cx="8676715" cy="348294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7" name="_ImageTabloPerfMAX">
            <a:extLst>
              <a:ext uri="{FF2B5EF4-FFF2-40B4-BE49-F238E27FC236}">
                <a16:creationId xmlns:a16="http://schemas.microsoft.com/office/drawing/2014/main" id="{43E43CC7-1759-4EDC-B270-4C8103FA749C}"/>
              </a:ext>
            </a:extLst>
          </p:cNvPr>
          <p:cNvPicPr>
            <a:picLocks noChangeAspect="1"/>
          </p:cNvPicPr>
          <p:nvPr/>
        </p:nvPicPr>
        <p:blipFill>
          <a:blip r:embed="rId2"/>
          <a:stretch>
            <a:fillRect/>
          </a:stretch>
        </p:blipFill>
        <p:spPr>
          <a:xfrm>
            <a:off x="182499" y="1974879"/>
            <a:ext cx="8676715" cy="3482945"/>
          </a:xfrm>
          <a:prstGeom prst="rect">
            <a:avLst/>
          </a:prstGeom>
        </p:spPr>
      </p:pic>
      <p:sp>
        <p:nvSpPr>
          <p:cNvPr id="10" name="EtiquettePerformanceMIN">
            <a:extLst>
              <a:ext uri="{FF2B5EF4-FFF2-40B4-BE49-F238E27FC236}">
                <a16:creationId xmlns:a16="http://schemas.microsoft.com/office/drawing/2014/main" id="{55658041-993D-40EF-8F39-CFBDF8ACD3ED}"/>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spTree>
    <p:extLst>
      <p:ext uri="{BB962C8B-B14F-4D97-AF65-F5344CB8AC3E}">
        <p14:creationId xmlns:p14="http://schemas.microsoft.com/office/powerpoint/2010/main" val="362201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1C5338-7951-4577-BD4E-6809A5646E59}"/>
              </a:ext>
            </a:extLst>
          </p:cNvPr>
          <p:cNvPicPr>
            <a:picLocks noChangeAspect="1"/>
          </p:cNvPicPr>
          <p:nvPr/>
        </p:nvPicPr>
        <p:blipFill>
          <a:blip r:embed="rId2"/>
          <a:stretch>
            <a:fillRect/>
          </a:stretch>
        </p:blipFill>
        <p:spPr>
          <a:xfrm>
            <a:off x="3429000" y="3174999"/>
            <a:ext cx="5246184" cy="3429933"/>
          </a:xfrm>
          <a:prstGeom prst="rect">
            <a:avLst/>
          </a:prstGeom>
        </p:spPr>
      </p:pic>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63C044E-1F37-4A34-957E-BE0F9B65CDDE}"/>
              </a:ext>
            </a:extLst>
          </p:cNvPr>
          <p:cNvPicPr>
            <a:picLocks noChangeAspect="1"/>
          </p:cNvPicPr>
          <p:nvPr/>
        </p:nvPicPr>
        <p:blipFill>
          <a:blip r:embed="rId3"/>
          <a:stretch>
            <a:fillRect/>
          </a:stretch>
        </p:blipFill>
        <p:spPr>
          <a:xfrm>
            <a:off x="317500" y="1143000"/>
            <a:ext cx="5526145" cy="1905000"/>
          </a:xfrm>
          <a:prstGeom prst="rect">
            <a:avLst/>
          </a:prstGeom>
        </p:spPr>
      </p:pic>
    </p:spTree>
    <p:extLst>
      <p:ext uri="{BB962C8B-B14F-4D97-AF65-F5344CB8AC3E}">
        <p14:creationId xmlns:p14="http://schemas.microsoft.com/office/powerpoint/2010/main" val="259443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3BBB9DD-6E62-4942-BEA3-9A40F6377266}"/>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id="{91D5A9EF-C757-4645-AE07-3897C745752F}"/>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98061218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5824</TotalTime>
  <Words>789</Words>
  <Application>Microsoft Office PowerPoint</Application>
  <PresentationFormat>Affichage à l'écran (4:3)</PresentationFormat>
  <Paragraphs>109</Paragraphs>
  <Slides>53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53</vt:i4>
      </vt:variant>
    </vt:vector>
  </HeadingPairs>
  <TitlesOfParts>
    <vt:vector size="6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MTM Analysis CCY/Volume effect (Graph)</vt:lpstr>
      <vt:lpstr>MTM Analysis CCY/Volume effect (Table)</vt:lpstr>
      <vt:lpstr> </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- 2020</vt:lpstr>
      <vt:lpstr>EURUSD - 2021</vt:lpstr>
      <vt:lpstr>EURUSD - 2021</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- 2020</vt:lpstr>
      <vt:lpstr>EURCZK - 2021</vt:lpstr>
      <vt:lpstr>EURCZK - 2021</vt:lpstr>
      <vt:lpstr>USDBRL - Historical &amp; Planned</vt:lpstr>
      <vt:lpstr>USDBRL - Synthesis</vt:lpstr>
      <vt:lpstr>USDBRL - 2014</vt:lpstr>
      <vt:lpstr>USDBRL - 2015</vt:lpstr>
      <vt:lpstr>USDBRL - 2016</vt:lpstr>
      <vt:lpstr>USDBRL - 2017</vt:lpstr>
      <vt:lpstr>USDBRL - 2019</vt:lpstr>
      <vt:lpstr>USDBRL - 2020</vt:lpstr>
      <vt:lpstr>USDBRL - 2020</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742</cp:revision>
  <cp:lastPrinted>2012-02-01T10:00:25Z</cp:lastPrinted>
  <dcterms:created xsi:type="dcterms:W3CDTF">2010-04-23T15:09:35Z</dcterms:created>
  <dcterms:modified xsi:type="dcterms:W3CDTF">2020-01-07T10:46:40Z</dcterms:modified>
</cp:coreProperties>
</file>