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1"/>
  </p:notesMasterIdLst>
  <p:sldIdLst>
    <p:sldId id="256" r:id="rId3"/>
    <p:sldId id="466" r:id="rId4"/>
    <p:sldId id="476" r:id="rId5"/>
    <p:sldId id="493" r:id="rId6"/>
    <p:sldId id="535" r:id="rId7"/>
    <p:sldId id="494" r:id="rId8"/>
    <p:sldId id="536" r:id="rId9"/>
    <p:sldId id="531" r:id="rId10"/>
    <p:sldId id="532" r:id="rId11"/>
    <p:sldId id="533" r:id="rId12"/>
    <p:sldId id="530" r:id="rId13"/>
    <p:sldId id="529" r:id="rId14"/>
    <p:sldId id="470" r:id="rId15"/>
    <p:sldId id="458" r:id="rId16"/>
    <p:sldId id="497" r:id="rId17"/>
    <p:sldId id="499" r:id="rId18"/>
    <p:sldId id="500" r:id="rId19"/>
    <p:sldId id="501" r:id="rId20"/>
    <p:sldId id="502" r:id="rId21"/>
    <p:sldId id="503" r:id="rId22"/>
    <p:sldId id="504" r:id="rId23"/>
    <p:sldId id="505" r:id="rId24"/>
    <p:sldId id="506" r:id="rId25"/>
    <p:sldId id="456" r:id="rId26"/>
    <p:sldId id="507" r:id="rId27"/>
    <p:sldId id="508" r:id="rId28"/>
    <p:sldId id="509" r:id="rId29"/>
    <p:sldId id="510" r:id="rId30"/>
    <p:sldId id="511" r:id="rId31"/>
    <p:sldId id="512" r:id="rId32"/>
    <p:sldId id="513" r:id="rId33"/>
    <p:sldId id="514" r:id="rId34"/>
    <p:sldId id="515" r:id="rId35"/>
    <p:sldId id="516" r:id="rId36"/>
    <p:sldId id="457" r:id="rId37"/>
    <p:sldId id="517" r:id="rId38"/>
    <p:sldId id="519" r:id="rId39"/>
    <p:sldId id="520" r:id="rId40"/>
    <p:sldId id="521" r:id="rId41"/>
    <p:sldId id="522" r:id="rId42"/>
    <p:sldId id="523" r:id="rId43"/>
    <p:sldId id="524" r:id="rId44"/>
    <p:sldId id="459" r:id="rId45"/>
    <p:sldId id="525" r:id="rId46"/>
    <p:sldId id="527" r:id="rId47"/>
    <p:sldId id="528" r:id="rId48"/>
    <p:sldId id="409" r:id="rId49"/>
    <p:sldId id="410" r:id="rId5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22263DC8-57A7-4DB8-B4B4-59C912793F02}"/>
              </a:ext>
            </a:extLst>
          </p:cNvPr>
          <p:cNvPicPr>
            <a:picLocks noChangeAspect="1"/>
          </p:cNvPicPr>
          <p:nvPr/>
        </p:nvPicPr>
        <p:blipFill>
          <a:blip r:embed="rId2"/>
          <a:stretch>
            <a:fillRect/>
          </a:stretch>
        </p:blipFill>
        <p:spPr>
          <a:xfrm>
            <a:off x="317500" y="1143000"/>
            <a:ext cx="5549762" cy="1905000"/>
          </a:xfrm>
          <a:prstGeom prst="rect">
            <a:avLst/>
          </a:prstGeom>
        </p:spPr>
      </p:pic>
      <p:pic>
        <p:nvPicPr>
          <p:cNvPr id="8" name="Image 7">
            <a:extLst>
              <a:ext uri="{FF2B5EF4-FFF2-40B4-BE49-F238E27FC236}">
                <a16:creationId xmlns:a16="http://schemas.microsoft.com/office/drawing/2014/main" xmlns="" id="{81E205B4-5BD7-49FE-BA8F-1994D2B6391D}"/>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67107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F214289C-49DE-4866-A5D0-D1B07D8C4668}"/>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xmlns="" id="{A5379FD2-BB77-4A17-8620-E0BA42B39202}"/>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84E56EE2-BBE9-4F5F-AFCB-D925E98E9289}"/>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110578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DC75AB5D-4A27-4E1C-A9BC-82B76E5B6B17}"/>
              </a:ext>
            </a:extLst>
          </p:cNvPr>
          <p:cNvPicPr>
            <a:picLocks noChangeAspect="1"/>
          </p:cNvPicPr>
          <p:nvPr/>
        </p:nvPicPr>
        <p:blipFill rotWithShape="1">
          <a:blip r:embed="rId2"/>
          <a:srcRect r="51985"/>
          <a:stretch/>
        </p:blipFill>
        <p:spPr>
          <a:xfrm>
            <a:off x="1702112" y="1212515"/>
            <a:ext cx="5396875" cy="2717691"/>
          </a:xfrm>
          <a:prstGeom prst="rect">
            <a:avLst/>
          </a:prstGeom>
        </p:spPr>
      </p:pic>
      <p:pic>
        <p:nvPicPr>
          <p:cNvPr id="6" name="Image 5">
            <a:extLst>
              <a:ext uri="{FF2B5EF4-FFF2-40B4-BE49-F238E27FC236}">
                <a16:creationId xmlns:a16="http://schemas.microsoft.com/office/drawing/2014/main" xmlns="" id="{DC75AB5D-4A27-4E1C-A9BC-82B76E5B6B17}"/>
              </a:ext>
            </a:extLst>
          </p:cNvPr>
          <p:cNvPicPr>
            <a:picLocks noChangeAspect="1"/>
          </p:cNvPicPr>
          <p:nvPr/>
        </p:nvPicPr>
        <p:blipFill rotWithShape="1">
          <a:blip r:embed="rId2"/>
          <a:srcRect l="48015"/>
          <a:stretch/>
        </p:blipFill>
        <p:spPr>
          <a:xfrm>
            <a:off x="1702111" y="4091256"/>
            <a:ext cx="5396875" cy="2510116"/>
          </a:xfrm>
          <a:prstGeom prst="rect">
            <a:avLst/>
          </a:prstGeom>
        </p:spPr>
      </p:pic>
    </p:spTree>
    <p:extLst>
      <p:ext uri="{BB962C8B-B14F-4D97-AF65-F5344CB8AC3E}">
        <p14:creationId xmlns:p14="http://schemas.microsoft.com/office/powerpoint/2010/main" val="95468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92EF345C-FFD6-4BD7-987E-2955AD8A17E2}"/>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039642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4" name="Image 3">
            <a:extLst>
              <a:ext uri="{FF2B5EF4-FFF2-40B4-BE49-F238E27FC236}">
                <a16:creationId xmlns:a16="http://schemas.microsoft.com/office/drawing/2014/main" xmlns="" id="{811F0866-19DD-4E38-9C4B-1AA689115D30}"/>
              </a:ext>
            </a:extLst>
          </p:cNvPr>
          <p:cNvPicPr>
            <a:picLocks noChangeAspect="1"/>
          </p:cNvPicPr>
          <p:nvPr/>
        </p:nvPicPr>
        <p:blipFill>
          <a:blip r:embed="rId2"/>
          <a:stretch>
            <a:fillRect/>
          </a:stretch>
        </p:blipFill>
        <p:spPr>
          <a:xfrm>
            <a:off x="826764" y="1167755"/>
            <a:ext cx="7382896" cy="5029636"/>
          </a:xfrm>
          <a:prstGeom prst="rect">
            <a:avLst/>
          </a:prstGeom>
        </p:spPr>
      </p:pic>
    </p:spTree>
    <p:extLst>
      <p:ext uri="{BB962C8B-B14F-4D97-AF65-F5344CB8AC3E}">
        <p14:creationId xmlns:p14="http://schemas.microsoft.com/office/powerpoint/2010/main" val="119340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xmlns="" id="{37F59568-828E-40A5-8A44-F73DE2FB651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C8EFE810-B97B-4E3C-9CF7-AAA39CC32BA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1927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xmlns="" id="{7475D179-3134-4652-BAEB-BEF7302ADFE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F516D98B-4BE2-4012-B824-AEABBE4EED1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8890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xmlns="" id="{4D2878FD-43F5-40AF-9C06-A38AA21BFC5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79DE289C-8E47-4864-96A0-2E66FB70EA0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18831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xmlns="" id="{954F90A5-49AB-4FF7-A178-4467A0F0225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BFA94591-E4B7-461E-9804-E413D6A3AC9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49781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xmlns="" id="{5B987D5E-67D3-4888-97D4-E6893A2150D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2FF49785-7A93-40D8-BBF1-1380BFD0629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5451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xmlns="" id="{915FFDDD-71C0-4291-96EC-CB4562E361D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B84DF106-204F-42AC-B601-AC9568F6DA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4629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xmlns="" id="{521BEEFA-4568-421B-A740-B37F87183E2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031E0186-0FA4-4B1A-BB42-AACF247FDF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4454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xmlns="" id="{141B4D25-3BD9-4629-A2B6-4D623D5659A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2EBB3633-9656-449F-9528-1573FA50E87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438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BC5B3349-CC29-458E-B0E5-5EFC17C3C072}"/>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40216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xmlns="" id="{BA1FA973-160F-4E88-9616-2788D2A43495}"/>
              </a:ext>
            </a:extLst>
          </p:cNvPr>
          <p:cNvPicPr>
            <a:picLocks noChangeAspect="1"/>
          </p:cNvPicPr>
          <p:nvPr/>
        </p:nvPicPr>
        <p:blipFill>
          <a:blip r:embed="rId2"/>
          <a:stretch>
            <a:fillRect/>
          </a:stretch>
        </p:blipFill>
        <p:spPr>
          <a:xfrm>
            <a:off x="903604" y="1298383"/>
            <a:ext cx="7382896" cy="5029636"/>
          </a:xfrm>
          <a:prstGeom prst="rect">
            <a:avLst/>
          </a:prstGeom>
        </p:spPr>
      </p:pic>
    </p:spTree>
    <p:extLst>
      <p:ext uri="{BB962C8B-B14F-4D97-AF65-F5344CB8AC3E}">
        <p14:creationId xmlns:p14="http://schemas.microsoft.com/office/powerpoint/2010/main" val="1772944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4" name="Image 3">
            <a:extLst>
              <a:ext uri="{FF2B5EF4-FFF2-40B4-BE49-F238E27FC236}">
                <a16:creationId xmlns:a16="http://schemas.microsoft.com/office/drawing/2014/main" xmlns="" id="{C9071C7A-3FA5-485D-B3D6-485DAF3A5ECF}"/>
              </a:ext>
            </a:extLst>
          </p:cNvPr>
          <p:cNvPicPr>
            <a:picLocks noChangeAspect="1"/>
          </p:cNvPicPr>
          <p:nvPr/>
        </p:nvPicPr>
        <p:blipFill>
          <a:blip r:embed="rId2"/>
          <a:stretch>
            <a:fillRect/>
          </a:stretch>
        </p:blipFill>
        <p:spPr>
          <a:xfrm>
            <a:off x="895920" y="1290700"/>
            <a:ext cx="7382896" cy="5029636"/>
          </a:xfrm>
          <a:prstGeom prst="rect">
            <a:avLst/>
          </a:prstGeom>
        </p:spPr>
      </p:pic>
    </p:spTree>
    <p:extLst>
      <p:ext uri="{BB962C8B-B14F-4D97-AF65-F5344CB8AC3E}">
        <p14:creationId xmlns:p14="http://schemas.microsoft.com/office/powerpoint/2010/main" val="246779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xmlns="" id="{6EC7FC78-4E18-4AB0-A8AE-62DDB6CF843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0CECEECF-7C9F-4957-8972-5BA1471FC8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60637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xmlns="" id="{14A2D248-F71B-41F6-8F85-19659A893F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A884CED-B240-4C9B-AEE3-208E28EDD65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3906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00201188-0986-48D4-8240-941C5B9DFA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8DFF4AC1-B7FC-4BF6-8A7E-D7FDD11FD87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3706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D1686E84-4402-496F-8B10-12A226080D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859CAC5F-CABC-4A5B-BAED-A845F04E6EF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2370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9B40120B-A30E-476C-85D7-D0646A87823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32FFF9C2-B109-401B-8EBD-36EEAE96D32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55151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43B08E70-E95D-4B47-96EE-E5CBA42F9A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C7413B7-E8F9-4E57-9769-848D488A615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29578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56E60489-FB45-4ACE-BA40-5D58BE95656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B991FC7-F229-4AA6-97E2-E968C61AA3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03170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xmlns="" id="{3048D10D-EFF2-45CB-A490-955E2DB6457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2F033CE-1F35-4EB8-A707-E14A358CEC5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49491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2B9DDA99-1FEE-464A-995B-456999DA4E59}"/>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4016132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4" name="Image 3">
            <a:extLst>
              <a:ext uri="{FF2B5EF4-FFF2-40B4-BE49-F238E27FC236}">
                <a16:creationId xmlns:a16="http://schemas.microsoft.com/office/drawing/2014/main" xmlns="" id="{12B83C55-C69E-4087-BFC5-B9D5F6C6F7DC}"/>
              </a:ext>
            </a:extLst>
          </p:cNvPr>
          <p:cNvPicPr>
            <a:picLocks noChangeAspect="1"/>
          </p:cNvPicPr>
          <p:nvPr/>
        </p:nvPicPr>
        <p:blipFill>
          <a:blip r:embed="rId2"/>
          <a:stretch>
            <a:fillRect/>
          </a:stretch>
        </p:blipFill>
        <p:spPr>
          <a:xfrm>
            <a:off x="834448" y="1259964"/>
            <a:ext cx="7382896" cy="5029636"/>
          </a:xfrm>
          <a:prstGeom prst="rect">
            <a:avLst/>
          </a:prstGeom>
        </p:spPr>
      </p:pic>
    </p:spTree>
    <p:extLst>
      <p:ext uri="{BB962C8B-B14F-4D97-AF65-F5344CB8AC3E}">
        <p14:creationId xmlns:p14="http://schemas.microsoft.com/office/powerpoint/2010/main" val="313647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xmlns="" id="{18D43A2B-F4FB-41AF-BF9C-E629D710268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FFF183AF-4B17-4F18-9E84-11F8F683CB5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87742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xmlns="" id="{B7A1ABF7-4C21-4D23-B60A-7D5AC38178C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ED3102D6-BF69-497E-9726-757DD5C4C6E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57347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xmlns="" id="{AFB25987-B78C-4DA7-86BF-2D1AED36494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D53965C1-FEBC-4DEB-B781-004084F4769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2332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xmlns="" id="{33D2B3D1-75B6-447E-BC72-D86B47AFD176}"/>
              </a:ext>
            </a:extLst>
          </p:cNvPr>
          <p:cNvPicPr>
            <a:picLocks noChangeAspect="1"/>
          </p:cNvPicPr>
          <p:nvPr/>
        </p:nvPicPr>
        <p:blipFill>
          <a:blip r:embed="rId2"/>
          <a:stretch>
            <a:fillRect/>
          </a:stretch>
        </p:blipFill>
        <p:spPr>
          <a:xfrm>
            <a:off x="438916" y="1460814"/>
            <a:ext cx="8439908" cy="491255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xmlns="" id="{C58E726C-A6F9-4B97-9C80-CB834B02041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B6082EE7-FA5C-46C2-B827-16D3C8FD45E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42666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xmlns="" id="{A32B53D2-2911-45C5-B7F4-DF9D163DAD4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08A11881-54DB-43BF-A225-DC304D27DAE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71871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- 2020</a:t>
            </a:r>
          </a:p>
        </p:txBody>
      </p:sp>
      <p:pic>
        <p:nvPicPr>
          <p:cNvPr id="3" name="USDBRL_ImageALLOC">
            <a:extLst>
              <a:ext uri="{FF2B5EF4-FFF2-40B4-BE49-F238E27FC236}">
                <a16:creationId xmlns:a16="http://schemas.microsoft.com/office/drawing/2014/main" xmlns="" id="{19FD286D-F33B-4666-A831-C56F5F0347A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F6DC4FCB-8BB1-48C2-9CDC-23F3F04AF46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28055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1C3B359C-F656-4136-9B2A-AA943BB34343}"/>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3684940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xmlns="" id="{779B7BA3-A90D-4AAB-B20B-F4492F4E063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77961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xmlns="" id="{92664D68-4D57-4C55-8958-03EB8075DFC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59F13F43-E18A-4D03-919E-82E900F5E7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77352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xmlns="" id="{6D0E914E-CAB6-4324-8C08-89AF3706161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727392A5-C40B-4FEE-A982-3E1A3363670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30591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xmlns="" id="{1F477CA1-2E67-4304-9F1E-847A8FE5D1AA}"/>
              </a:ext>
            </a:extLst>
          </p:cNvPr>
          <p:cNvPicPr>
            <a:picLocks noChangeAspect="1"/>
          </p:cNvPicPr>
          <p:nvPr/>
        </p:nvPicPr>
        <p:blipFill>
          <a:blip r:embed="rId2"/>
          <a:stretch>
            <a:fillRect/>
          </a:stretch>
        </p:blipFill>
        <p:spPr>
          <a:xfrm>
            <a:off x="438914" y="1460814"/>
            <a:ext cx="8421622" cy="4875978"/>
          </a:xfrm>
          <a:prstGeom prst="rect">
            <a:avLst/>
          </a:prstGeom>
        </p:spPr>
      </p:pic>
    </p:spTree>
    <p:extLst>
      <p:ext uri="{BB962C8B-B14F-4D97-AF65-F5344CB8AC3E}">
        <p14:creationId xmlns:p14="http://schemas.microsoft.com/office/powerpoint/2010/main" val="91219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PerfMIN">
            <a:extLst>
              <a:ext uri="{FF2B5EF4-FFF2-40B4-BE49-F238E27FC236}">
                <a16:creationId xmlns:a16="http://schemas.microsoft.com/office/drawing/2014/main" xmlns="" id="{7D48A5CE-5BB0-4992-9325-65D2620C7927}"/>
              </a:ext>
            </a:extLst>
          </p:cNvPr>
          <p:cNvPicPr>
            <a:picLocks noChangeAspect="1"/>
          </p:cNvPicPr>
          <p:nvPr/>
        </p:nvPicPr>
        <p:blipFill>
          <a:blip r:embed="rId2"/>
          <a:stretch>
            <a:fillRect/>
          </a:stretch>
        </p:blipFill>
        <p:spPr>
          <a:xfrm>
            <a:off x="461619" y="1588349"/>
            <a:ext cx="8417205" cy="468125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PerfMAX">
            <a:extLst>
              <a:ext uri="{FF2B5EF4-FFF2-40B4-BE49-F238E27FC236}">
                <a16:creationId xmlns:a16="http://schemas.microsoft.com/office/drawing/2014/main" xmlns="" id="{25F16D2E-9B45-427E-B510-EB5E0AAFB5CD}"/>
              </a:ext>
            </a:extLst>
          </p:cNvPr>
          <p:cNvPicPr>
            <a:picLocks noChangeAspect="1"/>
          </p:cNvPicPr>
          <p:nvPr/>
        </p:nvPicPr>
        <p:blipFill>
          <a:blip r:embed="rId2"/>
          <a:stretch>
            <a:fillRect/>
          </a:stretch>
        </p:blipFill>
        <p:spPr>
          <a:xfrm>
            <a:off x="461619" y="1588348"/>
            <a:ext cx="8373603" cy="4657003"/>
          </a:xfrm>
          <a:prstGeom prst="rect">
            <a:avLst/>
          </a:prstGeom>
        </p:spPr>
      </p:pic>
    </p:spTree>
    <p:extLst>
      <p:ext uri="{BB962C8B-B14F-4D97-AF65-F5344CB8AC3E}">
        <p14:creationId xmlns:p14="http://schemas.microsoft.com/office/powerpoint/2010/main" val="14050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5A16BF9E-6C7A-486B-A381-BBF8A6DBE4A0}"/>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16E45821-656F-4C98-8F9C-AB52D007DAD8}"/>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65041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0D05D4AB-0572-4796-B2A3-26029B4D0455}"/>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86CB23CF-04D0-409F-9649-07D509539B73}"/>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20783686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5718</TotalTime>
  <Words>594</Words>
  <Application>Microsoft Office PowerPoint</Application>
  <PresentationFormat>Affichage à l'écran (4:3)</PresentationFormat>
  <Paragraphs>104</Paragraphs>
  <Slides>48</Slides>
  <Notes>0</Notes>
  <HiddenSlides>0</HiddenSlides>
  <MMClips>0</MMClips>
  <ScaleCrop>false</ScaleCrop>
  <HeadingPairs>
    <vt:vector size="4" baseType="variant">
      <vt:variant>
        <vt:lpstr>Thème</vt:lpstr>
      </vt:variant>
      <vt:variant>
        <vt:i4>2</vt:i4>
      </vt:variant>
      <vt:variant>
        <vt:lpstr>Titres des diapositives</vt:lpstr>
      </vt:variant>
      <vt:variant>
        <vt:i4>48</vt:i4>
      </vt:variant>
    </vt:vector>
  </HeadingPairs>
  <TitlesOfParts>
    <vt:vector size="50" baseType="lpstr">
      <vt:lpstr>Inspiration</vt:lpstr>
      <vt:lpstr>1_Inspiration</vt:lpstr>
      <vt:lpstr> Global Hedge Position</vt:lpstr>
      <vt:lpstr>Contents</vt:lpstr>
      <vt:lpstr> </vt:lpstr>
      <vt:lpstr>Hedging Summary</vt:lpstr>
      <vt:lpstr>Hedging Summary</vt:lpstr>
      <vt:lpstr>Hedging Performance</vt:lpstr>
      <vt:lpstr>Hedging Performance</vt:lpstr>
      <vt:lpstr>Sensitivity EURUSD</vt:lpstr>
      <vt:lpstr>Sensitivity EURCZK</vt:lpstr>
      <vt:lpstr>Sensitivity USDBRL</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EURCZK - 2021</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USDBRL - 2020</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711</cp:revision>
  <cp:lastPrinted>2012-02-01T10:00:25Z</cp:lastPrinted>
  <dcterms:created xsi:type="dcterms:W3CDTF">2010-04-23T15:09:35Z</dcterms:created>
  <dcterms:modified xsi:type="dcterms:W3CDTF">2020-02-05T13:54:02Z</dcterms:modified>
</cp:coreProperties>
</file>