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52"/>
  </p:notesMasterIdLst>
  <p:sldIdLst>
    <p:sldId id="256" r:id="rId3"/>
    <p:sldId id="466" r:id="rId4"/>
    <p:sldId id="476" r:id="rId5"/>
    <p:sldId id="493" r:id="rId6"/>
    <p:sldId id="535" r:id="rId7"/>
    <p:sldId id="494" r:id="rId8"/>
    <p:sldId id="536" r:id="rId9"/>
    <p:sldId id="531" r:id="rId10"/>
    <p:sldId id="532" r:id="rId11"/>
    <p:sldId id="533" r:id="rId12"/>
    <p:sldId id="534" r:id="rId13"/>
    <p:sldId id="530" r:id="rId14"/>
    <p:sldId id="529" r:id="rId15"/>
    <p:sldId id="470" r:id="rId16"/>
    <p:sldId id="458" r:id="rId17"/>
    <p:sldId id="497" r:id="rId18"/>
    <p:sldId id="499" r:id="rId19"/>
    <p:sldId id="500" r:id="rId20"/>
    <p:sldId id="501" r:id="rId21"/>
    <p:sldId id="502" r:id="rId22"/>
    <p:sldId id="503" r:id="rId23"/>
    <p:sldId id="504" r:id="rId24"/>
    <p:sldId id="505" r:id="rId25"/>
    <p:sldId id="506" r:id="rId26"/>
    <p:sldId id="456" r:id="rId27"/>
    <p:sldId id="507" r:id="rId28"/>
    <p:sldId id="508" r:id="rId29"/>
    <p:sldId id="509" r:id="rId30"/>
    <p:sldId id="510" r:id="rId31"/>
    <p:sldId id="511" r:id="rId32"/>
    <p:sldId id="512" r:id="rId33"/>
    <p:sldId id="513" r:id="rId34"/>
    <p:sldId id="514" r:id="rId35"/>
    <p:sldId id="515" r:id="rId36"/>
    <p:sldId id="516" r:id="rId37"/>
    <p:sldId id="457" r:id="rId38"/>
    <p:sldId id="517" r:id="rId39"/>
    <p:sldId id="519" r:id="rId40"/>
    <p:sldId id="520" r:id="rId41"/>
    <p:sldId id="521" r:id="rId42"/>
    <p:sldId id="522" r:id="rId43"/>
    <p:sldId id="523" r:id="rId44"/>
    <p:sldId id="524" r:id="rId45"/>
    <p:sldId id="459" r:id="rId46"/>
    <p:sldId id="525" r:id="rId47"/>
    <p:sldId id="527" r:id="rId48"/>
    <p:sldId id="528" r:id="rId49"/>
    <p:sldId id="409" r:id="rId50"/>
    <p:sldId id="410" r:id="rId5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1" d="100"/>
          <a:sy n="101" d="100"/>
        </p:scale>
        <p:origin x="201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05/03/2020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33294" y="2944825"/>
            <a:ext cx="2198430" cy="526514"/>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3/5/2020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3/5/2020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3/5/2020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473290" y="461395"/>
            <a:ext cx="1247824" cy="298848"/>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3/5/2020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3/5/2020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3/5/2020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3/5/2020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3/5/2020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3/5/2020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3/5/2020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3/5/2020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DDE2FD97-1921-4899-B036-2436AF10AD3A}"/>
              </a:ext>
            </a:extLst>
          </p:cNvPr>
          <p:cNvPicPr>
            <a:picLocks noChangeAspect="1"/>
          </p:cNvPicPr>
          <p:nvPr/>
        </p:nvPicPr>
        <p:blipFill>
          <a:blip r:embed="rId2"/>
          <a:stretch>
            <a:fillRect/>
          </a:stretch>
        </p:blipFill>
        <p:spPr>
          <a:xfrm>
            <a:off x="317500" y="1143000"/>
            <a:ext cx="5552179" cy="1905000"/>
          </a:xfrm>
          <a:prstGeom prst="rect">
            <a:avLst/>
          </a:prstGeom>
        </p:spPr>
      </p:pic>
      <p:pic>
        <p:nvPicPr>
          <p:cNvPr id="9" name="Image 8">
            <a:extLst>
              <a:ext uri="{FF2B5EF4-FFF2-40B4-BE49-F238E27FC236}">
                <a16:creationId xmlns:a16="http://schemas.microsoft.com/office/drawing/2014/main" id="{6A1207E0-46D6-44CC-A4C4-0893D516CBA2}"/>
              </a:ext>
            </a:extLst>
          </p:cNvPr>
          <p:cNvPicPr>
            <a:picLocks noChangeAspect="1"/>
          </p:cNvPicPr>
          <p:nvPr/>
        </p:nvPicPr>
        <p:blipFill>
          <a:blip r:embed="rId3"/>
          <a:stretch>
            <a:fillRect/>
          </a:stretch>
        </p:blipFill>
        <p:spPr>
          <a:xfrm>
            <a:off x="2865734" y="3060600"/>
            <a:ext cx="5811735" cy="3730310"/>
          </a:xfrm>
          <a:prstGeom prst="rect">
            <a:avLst/>
          </a:prstGeom>
        </p:spPr>
      </p:pic>
    </p:spTree>
    <p:extLst>
      <p:ext uri="{BB962C8B-B14F-4D97-AF65-F5344CB8AC3E}">
        <p14:creationId xmlns:p14="http://schemas.microsoft.com/office/powerpoint/2010/main" val="2795098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22242F76-329B-47A5-B906-7A4287D41D58}"/>
              </a:ext>
            </a:extLst>
          </p:cNvPr>
          <p:cNvPicPr>
            <a:picLocks noChangeAspect="1"/>
          </p:cNvPicPr>
          <p:nvPr/>
        </p:nvPicPr>
        <p:blipFill>
          <a:blip r:embed="rId2"/>
          <a:stretch>
            <a:fillRect/>
          </a:stretch>
        </p:blipFill>
        <p:spPr>
          <a:xfrm>
            <a:off x="317500" y="1143000"/>
            <a:ext cx="5552179" cy="1905000"/>
          </a:xfrm>
          <a:prstGeom prst="rect">
            <a:avLst/>
          </a:prstGeom>
        </p:spPr>
      </p:pic>
      <p:pic>
        <p:nvPicPr>
          <p:cNvPr id="9" name="Image 8">
            <a:extLst>
              <a:ext uri="{FF2B5EF4-FFF2-40B4-BE49-F238E27FC236}">
                <a16:creationId xmlns:a16="http://schemas.microsoft.com/office/drawing/2014/main" id="{6E59CA74-142E-4BC4-A657-7835A3F006DC}"/>
              </a:ext>
            </a:extLst>
          </p:cNvPr>
          <p:cNvPicPr>
            <a:picLocks noChangeAspect="1"/>
          </p:cNvPicPr>
          <p:nvPr/>
        </p:nvPicPr>
        <p:blipFill>
          <a:blip r:embed="rId3"/>
          <a:stretch>
            <a:fillRect/>
          </a:stretch>
        </p:blipFill>
        <p:spPr>
          <a:xfrm>
            <a:off x="2865734" y="3060600"/>
            <a:ext cx="5811735" cy="3730310"/>
          </a:xfrm>
          <a:prstGeom prst="rect">
            <a:avLst/>
          </a:prstGeom>
        </p:spPr>
      </p:pic>
    </p:spTree>
    <p:extLst>
      <p:ext uri="{BB962C8B-B14F-4D97-AF65-F5344CB8AC3E}">
        <p14:creationId xmlns:p14="http://schemas.microsoft.com/office/powerpoint/2010/main" val="375689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6A589A4F-B318-4482-A16B-341976AB3CBD}"/>
              </a:ext>
            </a:extLst>
          </p:cNvPr>
          <p:cNvPicPr>
            <a:picLocks noChangeAspect="1"/>
          </p:cNvPicPr>
          <p:nvPr/>
        </p:nvPicPr>
        <p:blipFill>
          <a:blip r:embed="rId2"/>
          <a:stretch>
            <a:fillRect/>
          </a:stretch>
        </p:blipFill>
        <p:spPr>
          <a:xfrm>
            <a:off x="4445000" y="1270000"/>
            <a:ext cx="3769264" cy="1651000"/>
          </a:xfrm>
          <a:prstGeom prst="rect">
            <a:avLst/>
          </a:prstGeom>
        </p:spPr>
      </p:pic>
      <p:pic>
        <p:nvPicPr>
          <p:cNvPr id="5" name="Image 4">
            <a:extLst>
              <a:ext uri="{FF2B5EF4-FFF2-40B4-BE49-F238E27FC236}">
                <a16:creationId xmlns:a16="http://schemas.microsoft.com/office/drawing/2014/main" id="{22A03EA0-179D-4603-85AA-A86F822D4E61}"/>
              </a:ext>
            </a:extLst>
          </p:cNvPr>
          <p:cNvPicPr>
            <a:picLocks noChangeAspect="1"/>
          </p:cNvPicPr>
          <p:nvPr/>
        </p:nvPicPr>
        <p:blipFill>
          <a:blip r:embed="rId3"/>
          <a:stretch>
            <a:fillRect/>
          </a:stretch>
        </p:blipFill>
        <p:spPr>
          <a:xfrm>
            <a:off x="4445000" y="3175000"/>
            <a:ext cx="3775495" cy="1651000"/>
          </a:xfrm>
          <a:prstGeom prst="rect">
            <a:avLst/>
          </a:prstGeom>
        </p:spPr>
      </p:pic>
      <p:pic>
        <p:nvPicPr>
          <p:cNvPr id="6" name="Image 5">
            <a:extLst>
              <a:ext uri="{FF2B5EF4-FFF2-40B4-BE49-F238E27FC236}">
                <a16:creationId xmlns:a16="http://schemas.microsoft.com/office/drawing/2014/main" id="{3EEA81BC-5441-4498-8BDC-570BA2888275}"/>
              </a:ext>
            </a:extLst>
          </p:cNvPr>
          <p:cNvPicPr>
            <a:picLocks noChangeAspect="1"/>
          </p:cNvPicPr>
          <p:nvPr/>
        </p:nvPicPr>
        <p:blipFill>
          <a:blip r:embed="rId4"/>
          <a:stretch>
            <a:fillRect/>
          </a:stretch>
        </p:blipFill>
        <p:spPr>
          <a:xfrm>
            <a:off x="4445000" y="5080000"/>
            <a:ext cx="3755095" cy="1651000"/>
          </a:xfrm>
          <a:prstGeom prst="rect">
            <a:avLst/>
          </a:prstGeom>
        </p:spPr>
      </p:pic>
    </p:spTree>
    <p:extLst>
      <p:ext uri="{BB962C8B-B14F-4D97-AF65-F5344CB8AC3E}">
        <p14:creationId xmlns:p14="http://schemas.microsoft.com/office/powerpoint/2010/main" val="2564399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61BA5E25-DB52-4870-A28B-777BABD0E917}"/>
              </a:ext>
            </a:extLst>
          </p:cNvPr>
          <p:cNvPicPr>
            <a:picLocks noChangeAspect="1"/>
          </p:cNvPicPr>
          <p:nvPr/>
        </p:nvPicPr>
        <p:blipFill>
          <a:blip r:embed="rId2"/>
          <a:stretch>
            <a:fillRect/>
          </a:stretch>
        </p:blipFill>
        <p:spPr>
          <a:xfrm>
            <a:off x="0" y="1992379"/>
            <a:ext cx="9144000" cy="2674871"/>
          </a:xfrm>
          <a:prstGeom prst="rect">
            <a:avLst/>
          </a:prstGeom>
        </p:spPr>
      </p:pic>
    </p:spTree>
    <p:extLst>
      <p:ext uri="{BB962C8B-B14F-4D97-AF65-F5344CB8AC3E}">
        <p14:creationId xmlns:p14="http://schemas.microsoft.com/office/powerpoint/2010/main" val="300235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67ACF134-E102-4A55-8F84-561B298B9A68}"/>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174570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07F6F8B-742D-4EE9-9688-DF1228057A31}"/>
              </a:ext>
            </a:extLst>
          </p:cNvPr>
          <p:cNvPicPr>
            <a:picLocks noChangeAspect="1"/>
          </p:cNvPicPr>
          <p:nvPr/>
        </p:nvPicPr>
        <p:blipFill>
          <a:blip r:embed="rId2"/>
          <a:stretch>
            <a:fillRect/>
          </a:stretch>
        </p:blipFill>
        <p:spPr>
          <a:xfrm>
            <a:off x="825500" y="1270000"/>
            <a:ext cx="7372350" cy="5019675"/>
          </a:xfrm>
          <a:prstGeom prst="rect">
            <a:avLst/>
          </a:prstGeom>
        </p:spPr>
      </p:pic>
      <p:sp>
        <p:nvSpPr>
          <p:cNvPr id="2" name="Title"/>
          <p:cNvSpPr>
            <a:spLocks noGrp="1"/>
          </p:cNvSpPr>
          <p:nvPr>
            <p:ph type="title"/>
          </p:nvPr>
        </p:nvSpPr>
        <p:spPr/>
        <p:txBody>
          <a:bodyPr/>
          <a:lstStyle/>
          <a:p>
            <a:r>
              <a:rPr lang="en-US"/>
              <a:t>EURCZK - Synthesis</a:t>
            </a:r>
          </a:p>
        </p:txBody>
      </p:sp>
    </p:spTree>
    <p:extLst>
      <p:ext uri="{BB962C8B-B14F-4D97-AF65-F5344CB8AC3E}">
        <p14:creationId xmlns:p14="http://schemas.microsoft.com/office/powerpoint/2010/main" val="2044787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id="{6620CED0-560C-42E9-B93A-A539D21E533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ZK_ImageBLEND">
            <a:extLst>
              <a:ext uri="{FF2B5EF4-FFF2-40B4-BE49-F238E27FC236}">
                <a16:creationId xmlns:a16="http://schemas.microsoft.com/office/drawing/2014/main" id="{01225A1D-55D8-4889-9BF1-D3503198F396}"/>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708921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id="{A0065D40-AA45-4EB6-AAD6-74167D60A50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ZK_ImageBLEND">
            <a:extLst>
              <a:ext uri="{FF2B5EF4-FFF2-40B4-BE49-F238E27FC236}">
                <a16:creationId xmlns:a16="http://schemas.microsoft.com/office/drawing/2014/main" id="{01F65F33-384F-45C6-9869-846F6973885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847565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id="{752A3BF5-AE4C-4422-912C-14DFD597C804}"/>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ZK_ImageBLEND">
            <a:extLst>
              <a:ext uri="{FF2B5EF4-FFF2-40B4-BE49-F238E27FC236}">
                <a16:creationId xmlns:a16="http://schemas.microsoft.com/office/drawing/2014/main" id="{F65D5B8E-B9BB-48EA-8B83-0DDFC4CB661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66741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id="{93CC412A-0C73-4FAD-916A-5FFBF883EB7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ZK_ImageBLEND">
            <a:extLst>
              <a:ext uri="{FF2B5EF4-FFF2-40B4-BE49-F238E27FC236}">
                <a16:creationId xmlns:a16="http://schemas.microsoft.com/office/drawing/2014/main" id="{5AEEDCA8-BCF9-4BAA-8EC3-604660453670}"/>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82225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id="{6DF3D094-68AB-4EEA-921D-D1F155853B3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ZK_ImageBLEND">
            <a:extLst>
              <a:ext uri="{FF2B5EF4-FFF2-40B4-BE49-F238E27FC236}">
                <a16:creationId xmlns:a16="http://schemas.microsoft.com/office/drawing/2014/main" id="{BF0080FE-70AF-47C8-94C6-00FB23DC075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29153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id="{1FD53B39-4065-424B-A2B6-3AC9737DA07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ZK_ImageBLEND">
            <a:extLst>
              <a:ext uri="{FF2B5EF4-FFF2-40B4-BE49-F238E27FC236}">
                <a16:creationId xmlns:a16="http://schemas.microsoft.com/office/drawing/2014/main" id="{A09CF534-EBBB-4DF6-9795-524721A88F09}"/>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579637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82D281F6-5FE8-421F-9523-EB0A5234C86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ZK_ImageBLEND">
            <a:extLst>
              <a:ext uri="{FF2B5EF4-FFF2-40B4-BE49-F238E27FC236}">
                <a16:creationId xmlns:a16="http://schemas.microsoft.com/office/drawing/2014/main" id="{E8257138-DFEA-4038-8FE6-9C252EE5DE49}"/>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304014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- 2021</a:t>
            </a:r>
          </a:p>
        </p:txBody>
      </p:sp>
      <p:pic>
        <p:nvPicPr>
          <p:cNvPr id="3" name="EURCZK_ImageALLOC">
            <a:extLst>
              <a:ext uri="{FF2B5EF4-FFF2-40B4-BE49-F238E27FC236}">
                <a16:creationId xmlns:a16="http://schemas.microsoft.com/office/drawing/2014/main" id="{97969700-E1AC-45DF-AA98-20308762227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ZK_ImageBLEND">
            <a:extLst>
              <a:ext uri="{FF2B5EF4-FFF2-40B4-BE49-F238E27FC236}">
                <a16:creationId xmlns:a16="http://schemas.microsoft.com/office/drawing/2014/main" id="{CFDAA7F2-F2E3-4CCB-8F87-6689DD78DCCF}"/>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041419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6FDDC49A-09C3-4EEB-9D09-3CD9F3F32BFE}"/>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2311714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E7E209C-9D4B-48B1-8630-52226C655110}"/>
              </a:ext>
            </a:extLst>
          </p:cNvPr>
          <p:cNvPicPr>
            <a:picLocks noChangeAspect="1"/>
          </p:cNvPicPr>
          <p:nvPr/>
        </p:nvPicPr>
        <p:blipFill>
          <a:blip r:embed="rId2"/>
          <a:stretch>
            <a:fillRect/>
          </a:stretch>
        </p:blipFill>
        <p:spPr>
          <a:xfrm>
            <a:off x="825500" y="1270000"/>
            <a:ext cx="7382896" cy="5029636"/>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113110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5CCE567-8A2F-423F-9174-B2A63C1D33ED}"/>
              </a:ext>
            </a:extLst>
          </p:cNvPr>
          <p:cNvPicPr>
            <a:picLocks noChangeAspect="1"/>
          </p:cNvPicPr>
          <p:nvPr/>
        </p:nvPicPr>
        <p:blipFill>
          <a:blip r:embed="rId2"/>
          <a:stretch>
            <a:fillRect/>
          </a:stretch>
        </p:blipFill>
        <p:spPr>
          <a:xfrm>
            <a:off x="825500" y="1260039"/>
            <a:ext cx="7382896" cy="5029636"/>
          </a:xfrm>
          <a:prstGeom prst="rect">
            <a:avLst/>
          </a:prstGeom>
        </p:spPr>
      </p:pic>
      <p:sp>
        <p:nvSpPr>
          <p:cNvPr id="2" name="Title"/>
          <p:cNvSpPr>
            <a:spLocks noGrp="1"/>
          </p:cNvSpPr>
          <p:nvPr>
            <p:ph type="title"/>
          </p:nvPr>
        </p:nvSpPr>
        <p:spPr/>
        <p:txBody>
          <a:bodyPr/>
          <a:lstStyle/>
          <a:p>
            <a:r>
              <a:rPr lang="en-US"/>
              <a:t>EURUSD - SynthesisMAX</a:t>
            </a:r>
          </a:p>
        </p:txBody>
      </p:sp>
    </p:spTree>
    <p:extLst>
      <p:ext uri="{BB962C8B-B14F-4D97-AF65-F5344CB8AC3E}">
        <p14:creationId xmlns:p14="http://schemas.microsoft.com/office/powerpoint/2010/main" val="811083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id="{BB27E344-F38F-4F44-ACF6-38ED56CC6DB3}"/>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600AB2CE-99EB-49E7-AE26-AA8C4B0214A8}"/>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496611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id="{426A3C7B-C6F3-4E97-9F05-4019786262A3}"/>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80DF9E45-E13E-4D13-BB71-3552AB3E8352}"/>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2866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DDAB0415-8BE7-4707-90DC-9FEF6120AB24}"/>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77E59328-D619-4723-8BE0-20CC45575A1B}"/>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454248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B6F22FF5-9EC3-4E4E-AF77-38CB74F7906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16E3A4C4-66C2-4AD3-89EB-244A0E9E5AB9}"/>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255883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BC747699-13A1-4F87-88BA-F423AC7FD94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ADCD25C2-EB29-4036-948A-2EC02FA8DF98}"/>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283037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18F7E04D-6F30-4C78-89D8-A7DE4D94E3C7}"/>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06020797-E223-4BAC-B587-DF210EC0974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359646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1DB95C14-2322-41FD-98A0-26D4EB65642A}"/>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C8E23ABB-00BF-447C-8E8D-3EC1681233BB}"/>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639471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EFAE1EB0-DD66-4DF7-A98F-570571A8C20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AD9433A1-758F-45F5-B820-50E67BF225B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996215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6071123E-9008-42D9-9587-5D96601C26AD}"/>
              </a:ext>
            </a:extLst>
          </p:cNvPr>
          <p:cNvPicPr>
            <a:picLocks noChangeAspect="1"/>
          </p:cNvPicPr>
          <p:nvPr/>
        </p:nvPicPr>
        <p:blipFill>
          <a:blip r:embed="rId2"/>
          <a:stretch>
            <a:fillRect/>
          </a:stretch>
        </p:blipFill>
        <p:spPr>
          <a:xfrm>
            <a:off x="825500" y="1270000"/>
            <a:ext cx="7391400" cy="5019675"/>
          </a:xfrm>
          <a:prstGeom prst="rect">
            <a:avLst/>
          </a:prstGeom>
        </p:spPr>
      </p:pic>
    </p:spTree>
    <p:extLst>
      <p:ext uri="{BB962C8B-B14F-4D97-AF65-F5344CB8AC3E}">
        <p14:creationId xmlns:p14="http://schemas.microsoft.com/office/powerpoint/2010/main" val="1871271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38613FF-3B12-4664-96EA-FAB166BFEB30}"/>
              </a:ext>
            </a:extLst>
          </p:cNvPr>
          <p:cNvPicPr>
            <a:picLocks noChangeAspect="1"/>
          </p:cNvPicPr>
          <p:nvPr/>
        </p:nvPicPr>
        <p:blipFill>
          <a:blip r:embed="rId2"/>
          <a:stretch>
            <a:fillRect/>
          </a:stretch>
        </p:blipFill>
        <p:spPr>
          <a:xfrm>
            <a:off x="825500" y="1270000"/>
            <a:ext cx="7382896" cy="5029636"/>
          </a:xfrm>
          <a:prstGeom prst="rect">
            <a:avLst/>
          </a:prstGeom>
        </p:spPr>
      </p:pic>
      <p:sp>
        <p:nvSpPr>
          <p:cNvPr id="2" name="Title"/>
          <p:cNvSpPr>
            <a:spLocks noGrp="1"/>
          </p:cNvSpPr>
          <p:nvPr>
            <p:ph type="title"/>
          </p:nvPr>
        </p:nvSpPr>
        <p:spPr/>
        <p:txBody>
          <a:bodyPr/>
          <a:lstStyle/>
          <a:p>
            <a:r>
              <a:rPr lang="en-US"/>
              <a:t>USDBRL - Synthesis</a:t>
            </a:r>
          </a:p>
        </p:txBody>
      </p:sp>
    </p:spTree>
    <p:extLst>
      <p:ext uri="{BB962C8B-B14F-4D97-AF65-F5344CB8AC3E}">
        <p14:creationId xmlns:p14="http://schemas.microsoft.com/office/powerpoint/2010/main" val="2059088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id="{0FBAC7CB-3A55-48F3-9EEB-05794C7C497E}"/>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BRL_ImageBLEND">
            <a:extLst>
              <a:ext uri="{FF2B5EF4-FFF2-40B4-BE49-F238E27FC236}">
                <a16:creationId xmlns:a16="http://schemas.microsoft.com/office/drawing/2014/main" id="{EB6AA446-E759-4827-B313-C7C291610DDA}"/>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916168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id="{F24F2C5E-A9C1-4E51-B6D7-8F74BF451601}"/>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BRL_ImageBLEND">
            <a:extLst>
              <a:ext uri="{FF2B5EF4-FFF2-40B4-BE49-F238E27FC236}">
                <a16:creationId xmlns:a16="http://schemas.microsoft.com/office/drawing/2014/main" id="{6D762639-9A5C-4BF4-8F0F-26005EE4B615}"/>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91906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7" name="_ImageTabloSynthesisMIN">
            <a:extLst>
              <a:ext uri="{FF2B5EF4-FFF2-40B4-BE49-F238E27FC236}">
                <a16:creationId xmlns:a16="http://schemas.microsoft.com/office/drawing/2014/main" id="{69D38F20-B851-42C8-A23C-615AA47F5792}"/>
              </a:ext>
            </a:extLst>
          </p:cNvPr>
          <p:cNvPicPr>
            <a:picLocks noChangeAspect="1"/>
          </p:cNvPicPr>
          <p:nvPr/>
        </p:nvPicPr>
        <p:blipFill>
          <a:blip r:embed="rId2"/>
          <a:stretch>
            <a:fillRect/>
          </a:stretch>
        </p:blipFill>
        <p:spPr>
          <a:xfrm>
            <a:off x="438128" y="1518606"/>
            <a:ext cx="8403655" cy="479695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id="{2C7B5BC4-905B-41EB-886E-005A55832F47}"/>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BRL_ImageBLEND">
            <a:extLst>
              <a:ext uri="{FF2B5EF4-FFF2-40B4-BE49-F238E27FC236}">
                <a16:creationId xmlns:a16="http://schemas.microsoft.com/office/drawing/2014/main" id="{1BBEA6D9-B30C-4BE8-95F6-4F58DDF774AF}"/>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518750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id="{7FA2FDC7-2698-4439-8182-27561D98FF0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BRL_ImageBLEND">
            <a:extLst>
              <a:ext uri="{FF2B5EF4-FFF2-40B4-BE49-F238E27FC236}">
                <a16:creationId xmlns:a16="http://schemas.microsoft.com/office/drawing/2014/main" id="{FD94C84C-C9EC-4812-B724-6231A601CE3D}"/>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662826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id="{84B48608-43A9-4779-96AA-C1099ABD5E8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BRL_ImageBLEND">
            <a:extLst>
              <a:ext uri="{FF2B5EF4-FFF2-40B4-BE49-F238E27FC236}">
                <a16:creationId xmlns:a16="http://schemas.microsoft.com/office/drawing/2014/main" id="{4018C022-7436-4602-B6BE-C88DE967C7F7}"/>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604839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- 2020</a:t>
            </a:r>
          </a:p>
        </p:txBody>
      </p:sp>
      <p:pic>
        <p:nvPicPr>
          <p:cNvPr id="3" name="USDBRL_ImageALLOC">
            <a:extLst>
              <a:ext uri="{FF2B5EF4-FFF2-40B4-BE49-F238E27FC236}">
                <a16:creationId xmlns:a16="http://schemas.microsoft.com/office/drawing/2014/main" id="{7E0446E0-A8F8-4E41-B2E2-6F130BBA7A13}"/>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BRL_ImageBLEND">
            <a:extLst>
              <a:ext uri="{FF2B5EF4-FFF2-40B4-BE49-F238E27FC236}">
                <a16:creationId xmlns:a16="http://schemas.microsoft.com/office/drawing/2014/main" id="{A2E08620-78A6-4A32-928E-176F9132740A}"/>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330368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004AE41C-509F-45B4-AE35-5DAF4B4EDED3}"/>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1239523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id="{BF532A42-449D-4AA1-BE12-4477D0BBCE06}"/>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587509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id="{D05967BD-BEC2-4FF2-BA31-73B9029CE41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MXN_ImageBLEND">
            <a:extLst>
              <a:ext uri="{FF2B5EF4-FFF2-40B4-BE49-F238E27FC236}">
                <a16:creationId xmlns:a16="http://schemas.microsoft.com/office/drawing/2014/main" id="{92EDCC64-97C9-4FB7-B802-7006EBA7ABC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546708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id="{FF121983-B6A7-4185-BBEA-638D09E00D4C}"/>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USDMXN_ImageBLEND">
            <a:extLst>
              <a:ext uri="{FF2B5EF4-FFF2-40B4-BE49-F238E27FC236}">
                <a16:creationId xmlns:a16="http://schemas.microsoft.com/office/drawing/2014/main" id="{03E19247-306D-4827-8B0F-3629D2C073AF}"/>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401784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SynthesisMAX">
            <a:extLst>
              <a:ext uri="{FF2B5EF4-FFF2-40B4-BE49-F238E27FC236}">
                <a16:creationId xmlns:a16="http://schemas.microsoft.com/office/drawing/2014/main" id="{A7E31D65-5F67-4E75-B426-B90AFE24EA0E}"/>
              </a:ext>
            </a:extLst>
          </p:cNvPr>
          <p:cNvPicPr>
            <a:picLocks noChangeAspect="1"/>
          </p:cNvPicPr>
          <p:nvPr/>
        </p:nvPicPr>
        <p:blipFill>
          <a:blip r:embed="rId2"/>
          <a:stretch>
            <a:fillRect/>
          </a:stretch>
        </p:blipFill>
        <p:spPr>
          <a:xfrm>
            <a:off x="438128" y="1518605"/>
            <a:ext cx="8403655" cy="4796953"/>
          </a:xfrm>
          <a:prstGeom prst="rect">
            <a:avLst/>
          </a:prstGeom>
        </p:spPr>
      </p:pic>
    </p:spTree>
    <p:extLst>
      <p:ext uri="{BB962C8B-B14F-4D97-AF65-F5344CB8AC3E}">
        <p14:creationId xmlns:p14="http://schemas.microsoft.com/office/powerpoint/2010/main" val="366884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6" name="_ImageTabloPerfMIN">
            <a:extLst>
              <a:ext uri="{FF2B5EF4-FFF2-40B4-BE49-F238E27FC236}">
                <a16:creationId xmlns:a16="http://schemas.microsoft.com/office/drawing/2014/main" id="{529EC98F-CD8B-40AA-AE96-9E9B997CDC42}"/>
              </a:ext>
            </a:extLst>
          </p:cNvPr>
          <p:cNvPicPr>
            <a:picLocks noChangeAspect="1"/>
          </p:cNvPicPr>
          <p:nvPr/>
        </p:nvPicPr>
        <p:blipFill>
          <a:blip r:embed="rId2"/>
          <a:stretch>
            <a:fillRect/>
          </a:stretch>
        </p:blipFill>
        <p:spPr>
          <a:xfrm>
            <a:off x="459828" y="1460812"/>
            <a:ext cx="8428450" cy="4854745"/>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dirty="0" err="1"/>
              <a:t>Hedging</a:t>
            </a:r>
            <a:r>
              <a:rPr lang="fr-FR" sz="2000" dirty="0"/>
              <a:t> Maximum</a:t>
            </a:r>
            <a:endParaRPr lang="en-US" sz="2000" dirty="0"/>
          </a:p>
        </p:txBody>
      </p:sp>
      <p:pic>
        <p:nvPicPr>
          <p:cNvPr id="6" name="_ImageTabloPerfMAX">
            <a:extLst>
              <a:ext uri="{FF2B5EF4-FFF2-40B4-BE49-F238E27FC236}">
                <a16:creationId xmlns:a16="http://schemas.microsoft.com/office/drawing/2014/main" id="{39256C2F-E816-4A44-A658-6C1BEA4CBED2}"/>
              </a:ext>
            </a:extLst>
          </p:cNvPr>
          <p:cNvPicPr>
            <a:picLocks noChangeAspect="1"/>
          </p:cNvPicPr>
          <p:nvPr/>
        </p:nvPicPr>
        <p:blipFill>
          <a:blip r:embed="rId2"/>
          <a:stretch>
            <a:fillRect/>
          </a:stretch>
        </p:blipFill>
        <p:spPr>
          <a:xfrm>
            <a:off x="459828" y="1460813"/>
            <a:ext cx="8428450" cy="4854745"/>
          </a:xfrm>
          <a:prstGeom prst="rect">
            <a:avLst/>
          </a:prstGeom>
        </p:spPr>
      </p:pic>
    </p:spTree>
    <p:extLst>
      <p:ext uri="{BB962C8B-B14F-4D97-AF65-F5344CB8AC3E}">
        <p14:creationId xmlns:p14="http://schemas.microsoft.com/office/powerpoint/2010/main" val="305460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CBAB6869-BAAF-4E09-BB6D-11FE0DB0A012}"/>
              </a:ext>
            </a:extLst>
          </p:cNvPr>
          <p:cNvPicPr>
            <a:picLocks noChangeAspect="1"/>
          </p:cNvPicPr>
          <p:nvPr/>
        </p:nvPicPr>
        <p:blipFill>
          <a:blip r:embed="rId2"/>
          <a:stretch>
            <a:fillRect/>
          </a:stretch>
        </p:blipFill>
        <p:spPr>
          <a:xfrm>
            <a:off x="317500" y="1143000"/>
            <a:ext cx="5528553" cy="1905000"/>
          </a:xfrm>
          <a:prstGeom prst="rect">
            <a:avLst/>
          </a:prstGeom>
        </p:spPr>
      </p:pic>
      <p:pic>
        <p:nvPicPr>
          <p:cNvPr id="8" name="Image 7">
            <a:extLst>
              <a:ext uri="{FF2B5EF4-FFF2-40B4-BE49-F238E27FC236}">
                <a16:creationId xmlns:a16="http://schemas.microsoft.com/office/drawing/2014/main" id="{A54DA618-14E6-43FC-B251-A1820DF353A4}"/>
              </a:ext>
            </a:extLst>
          </p:cNvPr>
          <p:cNvPicPr>
            <a:picLocks noChangeAspect="1"/>
          </p:cNvPicPr>
          <p:nvPr/>
        </p:nvPicPr>
        <p:blipFill>
          <a:blip r:embed="rId3"/>
          <a:stretch>
            <a:fillRect/>
          </a:stretch>
        </p:blipFill>
        <p:spPr>
          <a:xfrm>
            <a:off x="2865734" y="3060600"/>
            <a:ext cx="5806041" cy="3797400"/>
          </a:xfrm>
          <a:prstGeom prst="rect">
            <a:avLst/>
          </a:prstGeom>
        </p:spPr>
      </p:pic>
    </p:spTree>
    <p:extLst>
      <p:ext uri="{BB962C8B-B14F-4D97-AF65-F5344CB8AC3E}">
        <p14:creationId xmlns:p14="http://schemas.microsoft.com/office/powerpoint/2010/main" val="152509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803A1889-77C4-4FB7-9910-E663F8E2B214}"/>
              </a:ext>
            </a:extLst>
          </p:cNvPr>
          <p:cNvPicPr>
            <a:picLocks noChangeAspect="1"/>
          </p:cNvPicPr>
          <p:nvPr/>
        </p:nvPicPr>
        <p:blipFill>
          <a:blip r:embed="rId2"/>
          <a:stretch>
            <a:fillRect/>
          </a:stretch>
        </p:blipFill>
        <p:spPr>
          <a:xfrm>
            <a:off x="317500" y="1143000"/>
            <a:ext cx="5528553" cy="1905000"/>
          </a:xfrm>
          <a:prstGeom prst="rect">
            <a:avLst/>
          </a:prstGeom>
        </p:spPr>
      </p:pic>
      <p:pic>
        <p:nvPicPr>
          <p:cNvPr id="9" name="Image 8">
            <a:extLst>
              <a:ext uri="{FF2B5EF4-FFF2-40B4-BE49-F238E27FC236}">
                <a16:creationId xmlns:a16="http://schemas.microsoft.com/office/drawing/2014/main" id="{5A535C15-5081-47B7-9E33-AE4828499A76}"/>
              </a:ext>
            </a:extLst>
          </p:cNvPr>
          <p:cNvPicPr>
            <a:picLocks noChangeAspect="1"/>
          </p:cNvPicPr>
          <p:nvPr/>
        </p:nvPicPr>
        <p:blipFill>
          <a:blip r:embed="rId3"/>
          <a:stretch>
            <a:fillRect/>
          </a:stretch>
        </p:blipFill>
        <p:spPr>
          <a:xfrm>
            <a:off x="2865734" y="3060600"/>
            <a:ext cx="5806041" cy="3730310"/>
          </a:xfrm>
          <a:prstGeom prst="rect">
            <a:avLst/>
          </a:prstGeom>
        </p:spPr>
      </p:pic>
    </p:spTree>
    <p:extLst>
      <p:ext uri="{BB962C8B-B14F-4D97-AF65-F5344CB8AC3E}">
        <p14:creationId xmlns:p14="http://schemas.microsoft.com/office/powerpoint/2010/main" val="307775847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5734</TotalTime>
  <Words>776</Words>
  <Application>Microsoft Office PowerPoint</Application>
  <PresentationFormat>Affichage à l'écran (4:3)</PresentationFormat>
  <Paragraphs>105</Paragraphs>
  <Slides>49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49</vt:i4>
      </vt:variant>
    </vt:vector>
  </HeadingPairs>
  <TitlesOfParts>
    <vt:vector size="5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Summary</vt:lpstr>
      <vt:lpstr>Hedging Performance</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EURCZK - 2021</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USDBRL - 2020</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DD</cp:lastModifiedBy>
  <cp:revision>710</cp:revision>
  <cp:lastPrinted>2012-02-01T10:00:25Z</cp:lastPrinted>
  <dcterms:created xsi:type="dcterms:W3CDTF">2010-04-23T15:09:35Z</dcterms:created>
  <dcterms:modified xsi:type="dcterms:W3CDTF">2020-03-05T10:07:42Z</dcterms:modified>
</cp:coreProperties>
</file>