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3"/>
  </p:notesMasterIdLst>
  <p:sldIdLst>
    <p:sldId id="256" r:id="rId3"/>
    <p:sldId id="466" r:id="rId4"/>
    <p:sldId id="476" r:id="rId5"/>
    <p:sldId id="536" r:id="rId6"/>
    <p:sldId id="537" r:id="rId7"/>
    <p:sldId id="538" r:id="rId8"/>
    <p:sldId id="539" r:id="rId9"/>
    <p:sldId id="532" r:id="rId10"/>
    <p:sldId id="533" r:id="rId11"/>
    <p:sldId id="534" r:id="rId12"/>
    <p:sldId id="535" r:id="rId13"/>
    <p:sldId id="531" r:id="rId14"/>
    <p:sldId id="530" r:id="rId15"/>
    <p:sldId id="470" r:id="rId16"/>
    <p:sldId id="458" r:id="rId17"/>
    <p:sldId id="497" r:id="rId18"/>
    <p:sldId id="499" r:id="rId19"/>
    <p:sldId id="500" r:id="rId20"/>
    <p:sldId id="501" r:id="rId21"/>
    <p:sldId id="502" r:id="rId22"/>
    <p:sldId id="503" r:id="rId23"/>
    <p:sldId id="504" r:id="rId24"/>
    <p:sldId id="505" r:id="rId25"/>
    <p:sldId id="506" r:id="rId26"/>
    <p:sldId id="456" r:id="rId27"/>
    <p:sldId id="507" r:id="rId28"/>
    <p:sldId id="508" r:id="rId29"/>
    <p:sldId id="509" r:id="rId30"/>
    <p:sldId id="510" r:id="rId31"/>
    <p:sldId id="511" r:id="rId32"/>
    <p:sldId id="512" r:id="rId33"/>
    <p:sldId id="513" r:id="rId34"/>
    <p:sldId id="514" r:id="rId35"/>
    <p:sldId id="515" r:id="rId36"/>
    <p:sldId id="516" r:id="rId37"/>
    <p:sldId id="457" r:id="rId38"/>
    <p:sldId id="517" r:id="rId39"/>
    <p:sldId id="519" r:id="rId40"/>
    <p:sldId id="520" r:id="rId41"/>
    <p:sldId id="521" r:id="rId42"/>
    <p:sldId id="522" r:id="rId43"/>
    <p:sldId id="523" r:id="rId44"/>
    <p:sldId id="524" r:id="rId45"/>
    <p:sldId id="459" r:id="rId46"/>
    <p:sldId id="525" r:id="rId47"/>
    <p:sldId id="527" r:id="rId48"/>
    <p:sldId id="528" r:id="rId49"/>
    <p:sldId id="529" r:id="rId50"/>
    <p:sldId id="409" r:id="rId51"/>
    <p:sldId id="410" r:id="rId5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09/04/2020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45</a:t>
            </a:fld>
            <a:endParaRPr lang="fr-FR" dirty="0"/>
          </a:p>
        </p:txBody>
      </p:sp>
    </p:spTree>
    <p:extLst>
      <p:ext uri="{BB962C8B-B14F-4D97-AF65-F5344CB8AC3E}">
        <p14:creationId xmlns:p14="http://schemas.microsoft.com/office/powerpoint/2010/main" val="1595022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33294" y="2944825"/>
            <a:ext cx="2198430" cy="5265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4/9/2020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4/9/2020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4/9/2020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4/9/2020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4/9/2020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4/9/2020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4/9/2020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4/9/2020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73290" y="461395"/>
            <a:ext cx="1247824" cy="298848"/>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4/9/2020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4/9/2020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4/9/2020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4/9/2020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4/9/2020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4/9/2020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4/9/2020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4/9/2020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4/9/2020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2CA043A3-A24B-4426-884B-D6E934CCEBC7}"/>
              </a:ext>
            </a:extLst>
          </p:cNvPr>
          <p:cNvPicPr>
            <a:picLocks noChangeAspect="1"/>
          </p:cNvPicPr>
          <p:nvPr/>
        </p:nvPicPr>
        <p:blipFill>
          <a:blip r:embed="rId2"/>
          <a:stretch>
            <a:fillRect/>
          </a:stretch>
        </p:blipFill>
        <p:spPr>
          <a:xfrm>
            <a:off x="317500" y="1143000"/>
            <a:ext cx="5552179" cy="1905000"/>
          </a:xfrm>
          <a:prstGeom prst="rect">
            <a:avLst/>
          </a:prstGeom>
        </p:spPr>
      </p:pic>
      <p:pic>
        <p:nvPicPr>
          <p:cNvPr id="8" name="Image 7">
            <a:extLst>
              <a:ext uri="{FF2B5EF4-FFF2-40B4-BE49-F238E27FC236}">
                <a16:creationId xmlns:a16="http://schemas.microsoft.com/office/drawing/2014/main" id="{8F369B55-23FA-44E6-A7B2-D705FF787868}"/>
              </a:ext>
            </a:extLst>
          </p:cNvPr>
          <p:cNvPicPr>
            <a:picLocks noChangeAspect="1"/>
          </p:cNvPicPr>
          <p:nvPr/>
        </p:nvPicPr>
        <p:blipFill>
          <a:blip r:embed="rId3"/>
          <a:stretch>
            <a:fillRect/>
          </a:stretch>
        </p:blipFill>
        <p:spPr>
          <a:xfrm>
            <a:off x="3429000" y="3175000"/>
            <a:ext cx="5248469" cy="3429000"/>
          </a:xfrm>
          <a:prstGeom prst="rect">
            <a:avLst/>
          </a:prstGeom>
        </p:spPr>
      </p:pic>
    </p:spTree>
    <p:extLst>
      <p:ext uri="{BB962C8B-B14F-4D97-AF65-F5344CB8AC3E}">
        <p14:creationId xmlns:p14="http://schemas.microsoft.com/office/powerpoint/2010/main" val="120716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11D484A1-E50F-453E-9450-5F9B53E73592}"/>
              </a:ext>
            </a:extLst>
          </p:cNvPr>
          <p:cNvPicPr>
            <a:picLocks noChangeAspect="1"/>
          </p:cNvPicPr>
          <p:nvPr/>
        </p:nvPicPr>
        <p:blipFill>
          <a:blip r:embed="rId2"/>
          <a:stretch>
            <a:fillRect/>
          </a:stretch>
        </p:blipFill>
        <p:spPr>
          <a:xfrm>
            <a:off x="317500" y="1143000"/>
            <a:ext cx="5552179" cy="1905000"/>
          </a:xfrm>
          <a:prstGeom prst="rect">
            <a:avLst/>
          </a:prstGeom>
        </p:spPr>
      </p:pic>
      <p:pic>
        <p:nvPicPr>
          <p:cNvPr id="8" name="Image 7">
            <a:extLst>
              <a:ext uri="{FF2B5EF4-FFF2-40B4-BE49-F238E27FC236}">
                <a16:creationId xmlns:a16="http://schemas.microsoft.com/office/drawing/2014/main" id="{AA05E148-3E77-43C4-91E6-A4D93AE32461}"/>
              </a:ext>
            </a:extLst>
          </p:cNvPr>
          <p:cNvPicPr>
            <a:picLocks noChangeAspect="1"/>
          </p:cNvPicPr>
          <p:nvPr/>
        </p:nvPicPr>
        <p:blipFill>
          <a:blip r:embed="rId3"/>
          <a:stretch>
            <a:fillRect/>
          </a:stretch>
        </p:blipFill>
        <p:spPr>
          <a:xfrm>
            <a:off x="3429000" y="3175000"/>
            <a:ext cx="5242775" cy="3429000"/>
          </a:xfrm>
          <a:prstGeom prst="rect">
            <a:avLst/>
          </a:prstGeom>
        </p:spPr>
      </p:pic>
    </p:spTree>
    <p:extLst>
      <p:ext uri="{BB962C8B-B14F-4D97-AF65-F5344CB8AC3E}">
        <p14:creationId xmlns:p14="http://schemas.microsoft.com/office/powerpoint/2010/main" val="161889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923008"/>
            <a:ext cx="3810000" cy="4154984"/>
          </a:xfrm>
          <a:prstGeom prst="rect">
            <a:avLst/>
          </a:prstGeom>
          <a:noFill/>
        </p:spPr>
        <p:txBody>
          <a:bodyPr wrap="square" rtlCol="0">
            <a:spAutoFit/>
          </a:bodyPr>
          <a:lstStyle/>
          <a:p>
            <a:pPr algn="ctr"/>
            <a:r>
              <a:rPr lang="en-US" sz="2400" dirty="0">
                <a:latin typeface="Calibri" panose="020F0502020204030204" pitchFamily="34" charset="0"/>
              </a:rPr>
              <a:t>Fair Value
</a:t>
            </a:r>
            <a:r>
              <a:rPr lang="en-US" sz="2400" dirty="0" err="1">
                <a:latin typeface="Calibri" panose="020F0502020204030204" pitchFamily="34" charset="0"/>
              </a:rPr>
              <a:t>Intrinsec</a:t>
            </a:r>
            <a:r>
              <a:rPr lang="en-US" sz="2400" dirty="0">
                <a:latin typeface="Calibri" panose="020F0502020204030204" pitchFamily="34" charset="0"/>
              </a:rPr>
              <a:t>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96B42A26-51EF-4DE8-A18D-145DB6D3356F}"/>
              </a:ext>
            </a:extLst>
          </p:cNvPr>
          <p:cNvPicPr>
            <a:picLocks noChangeAspect="1"/>
          </p:cNvPicPr>
          <p:nvPr/>
        </p:nvPicPr>
        <p:blipFill>
          <a:blip r:embed="rId2"/>
          <a:stretch>
            <a:fillRect/>
          </a:stretch>
        </p:blipFill>
        <p:spPr>
          <a:xfrm>
            <a:off x="4287271" y="1270000"/>
            <a:ext cx="3926993" cy="1720088"/>
          </a:xfrm>
          <a:prstGeom prst="rect">
            <a:avLst/>
          </a:prstGeom>
        </p:spPr>
      </p:pic>
      <p:pic>
        <p:nvPicPr>
          <p:cNvPr id="5" name="Image 4">
            <a:extLst>
              <a:ext uri="{FF2B5EF4-FFF2-40B4-BE49-F238E27FC236}">
                <a16:creationId xmlns:a16="http://schemas.microsoft.com/office/drawing/2014/main" id="{EBD97DC0-E82D-4916-8B43-4472A29D6951}"/>
              </a:ext>
            </a:extLst>
          </p:cNvPr>
          <p:cNvPicPr>
            <a:picLocks noChangeAspect="1"/>
          </p:cNvPicPr>
          <p:nvPr/>
        </p:nvPicPr>
        <p:blipFill>
          <a:blip r:embed="rId3"/>
          <a:stretch>
            <a:fillRect/>
          </a:stretch>
        </p:blipFill>
        <p:spPr>
          <a:xfrm>
            <a:off x="4287010" y="3175000"/>
            <a:ext cx="3933485" cy="1720088"/>
          </a:xfrm>
          <a:prstGeom prst="rect">
            <a:avLst/>
          </a:prstGeom>
        </p:spPr>
      </p:pic>
      <p:pic>
        <p:nvPicPr>
          <p:cNvPr id="6" name="Image 5">
            <a:extLst>
              <a:ext uri="{FF2B5EF4-FFF2-40B4-BE49-F238E27FC236}">
                <a16:creationId xmlns:a16="http://schemas.microsoft.com/office/drawing/2014/main" id="{0451D5B5-4CF6-4B9D-898A-3F1726CBF7B9}"/>
              </a:ext>
            </a:extLst>
          </p:cNvPr>
          <p:cNvPicPr>
            <a:picLocks noChangeAspect="1"/>
          </p:cNvPicPr>
          <p:nvPr/>
        </p:nvPicPr>
        <p:blipFill>
          <a:blip r:embed="rId4"/>
          <a:stretch>
            <a:fillRect/>
          </a:stretch>
        </p:blipFill>
        <p:spPr>
          <a:xfrm>
            <a:off x="4287864" y="5080000"/>
            <a:ext cx="3912231" cy="1720088"/>
          </a:xfrm>
          <a:prstGeom prst="rect">
            <a:avLst/>
          </a:prstGeom>
        </p:spPr>
      </p:pic>
    </p:spTree>
    <p:extLst>
      <p:ext uri="{BB962C8B-B14F-4D97-AF65-F5344CB8AC3E}">
        <p14:creationId xmlns:p14="http://schemas.microsoft.com/office/powerpoint/2010/main" val="18623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421AD23E-F244-4411-AEE3-41AF6162064F}"/>
              </a:ext>
            </a:extLst>
          </p:cNvPr>
          <p:cNvPicPr>
            <a:picLocks noChangeAspect="1"/>
          </p:cNvPicPr>
          <p:nvPr/>
        </p:nvPicPr>
        <p:blipFill>
          <a:blip r:embed="rId2"/>
          <a:stretch>
            <a:fillRect/>
          </a:stretch>
        </p:blipFill>
        <p:spPr>
          <a:xfrm>
            <a:off x="0" y="2370382"/>
            <a:ext cx="9144000" cy="2117235"/>
          </a:xfrm>
          <a:prstGeom prst="rect">
            <a:avLst/>
          </a:prstGeom>
        </p:spPr>
      </p:pic>
    </p:spTree>
    <p:extLst>
      <p:ext uri="{BB962C8B-B14F-4D97-AF65-F5344CB8AC3E}">
        <p14:creationId xmlns:p14="http://schemas.microsoft.com/office/powerpoint/2010/main" val="418932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709A141B-C6B6-4870-BF5D-EB8830AFC715}"/>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396483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2A52C41D-BAAA-416E-BB06-B60B9F1B0F28}"/>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39986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id="{56E6CB46-CD5D-4329-AEDC-B21A7139735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0CDD4F6D-C6A8-4246-9AFE-3456A56CC23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54793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id="{3E8640E2-E7E7-4BC8-BAC5-80846696EC29}"/>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29B820C3-8DC0-4C26-B7CA-E51B9EB08AD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60964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id="{AFA4EA18-BA55-444B-BEA6-43323190708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FAC09792-2155-4F6A-9288-5C1ED95E4FB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6506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90FFFB9E-3B69-4553-A698-82A434C4763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4C9C048C-3741-45D6-90F2-AEED6FDFA25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01447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4EE8063D-D200-4CAD-90D2-4C226D32C2E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5BD2E35A-E4F4-4D63-B741-38686A274DD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5585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ABC4C26C-11AB-40F4-9D99-0DB5894E406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1E98F2E6-A044-4C95-AD64-0D0233B897C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433661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0864CA2E-5782-44FB-87AD-B13820E36D8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9942AFF7-D443-4FDE-B4C1-2A944E8B4EAE}"/>
              </a:ext>
            </a:extLst>
          </p:cNvPr>
          <p:cNvPicPr>
            <a:picLocks noChangeAspect="1"/>
          </p:cNvPicPr>
          <p:nvPr/>
        </p:nvPicPr>
        <p:blipFill>
          <a:blip r:embed="rId3"/>
          <a:stretch>
            <a:fillRect/>
          </a:stretch>
        </p:blipFill>
        <p:spPr>
          <a:xfrm>
            <a:off x="4749817" y="2354906"/>
            <a:ext cx="4200508" cy="3566469"/>
          </a:xfrm>
          <a:prstGeom prst="rect">
            <a:avLst/>
          </a:prstGeom>
        </p:spPr>
      </p:pic>
    </p:spTree>
    <p:extLst>
      <p:ext uri="{BB962C8B-B14F-4D97-AF65-F5344CB8AC3E}">
        <p14:creationId xmlns:p14="http://schemas.microsoft.com/office/powerpoint/2010/main" val="383241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EBFA7C07-9AC5-4371-89AC-45160B305AD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7B1C2995-B473-456F-863E-C985A3A67676}"/>
              </a:ext>
            </a:extLst>
          </p:cNvPr>
          <p:cNvPicPr>
            <a:picLocks noChangeAspect="1"/>
          </p:cNvPicPr>
          <p:nvPr/>
        </p:nvPicPr>
        <p:blipFill>
          <a:blip r:embed="rId3"/>
          <a:stretch>
            <a:fillRect/>
          </a:stretch>
        </p:blipFill>
        <p:spPr>
          <a:xfrm>
            <a:off x="4749817" y="2354906"/>
            <a:ext cx="4200508" cy="3566469"/>
          </a:xfrm>
          <a:prstGeom prst="rect">
            <a:avLst/>
          </a:prstGeom>
        </p:spPr>
      </p:pic>
    </p:spTree>
    <p:extLst>
      <p:ext uri="{BB962C8B-B14F-4D97-AF65-F5344CB8AC3E}">
        <p14:creationId xmlns:p14="http://schemas.microsoft.com/office/powerpoint/2010/main" val="4219693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B6F4F52F-52CA-4632-B5D3-197206328C92}"/>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819921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9C394299-E621-46C6-8D8E-28C94B654FFB}"/>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802071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5" name="Image 4">
            <a:extLst>
              <a:ext uri="{FF2B5EF4-FFF2-40B4-BE49-F238E27FC236}">
                <a16:creationId xmlns:a16="http://schemas.microsoft.com/office/drawing/2014/main" id="{961365E4-3C40-4E1C-BFF9-92B97B1AC91C}"/>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600772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id="{13C91F2D-CF39-4E8E-A7CA-91EFF66FF51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C4EC5439-A30C-4F3A-A3B3-FBF63CD13125}"/>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440520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id="{441992D8-CAF3-4AD6-8C98-C331220914A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147E2AE1-E78B-4C8A-BC8F-1F05646169D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15396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C137586B-C065-412D-BCB0-879E0F0E594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69221772-3AA7-49DC-A186-6F83F3A4EC8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61851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992DB58A-EA26-4A24-AF37-EA55B265BF5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3A2766CE-DB3C-4D78-9513-B9ACA4BBB59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976129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9AB3F153-D84F-4983-A8E0-63684F824DF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236B8157-6F05-4658-982D-3B024E4261C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084719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B2D4BEC3-5BB0-49A4-9150-0597CC36DC7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67E9807F-E2D2-4717-8CFA-22BDCD6A42A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444143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DE85656D-7334-4CFA-B6DF-24FFABF4CBF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F54CD4F6-47EB-46B9-88C4-3A14BEAD2627}"/>
              </a:ext>
            </a:extLst>
          </p:cNvPr>
          <p:cNvPicPr>
            <a:picLocks noChangeAspect="1"/>
          </p:cNvPicPr>
          <p:nvPr/>
        </p:nvPicPr>
        <p:blipFill>
          <a:blip r:embed="rId3"/>
          <a:stretch>
            <a:fillRect/>
          </a:stretch>
        </p:blipFill>
        <p:spPr>
          <a:xfrm>
            <a:off x="4749817" y="2354906"/>
            <a:ext cx="4200508" cy="3566469"/>
          </a:xfrm>
          <a:prstGeom prst="rect">
            <a:avLst/>
          </a:prstGeom>
        </p:spPr>
      </p:pic>
    </p:spTree>
    <p:extLst>
      <p:ext uri="{BB962C8B-B14F-4D97-AF65-F5344CB8AC3E}">
        <p14:creationId xmlns:p14="http://schemas.microsoft.com/office/powerpoint/2010/main" val="2315720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DDCD0F9A-9DDC-47D8-8D5C-363FE20D5A5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5137825C-CF42-4BDF-9D95-489C3459273A}"/>
              </a:ext>
            </a:extLst>
          </p:cNvPr>
          <p:cNvPicPr>
            <a:picLocks noChangeAspect="1"/>
          </p:cNvPicPr>
          <p:nvPr/>
        </p:nvPicPr>
        <p:blipFill>
          <a:blip r:embed="rId3"/>
          <a:stretch>
            <a:fillRect/>
          </a:stretch>
        </p:blipFill>
        <p:spPr>
          <a:xfrm>
            <a:off x="4746759" y="2349500"/>
            <a:ext cx="4206605" cy="3562350"/>
          </a:xfrm>
          <a:prstGeom prst="rect">
            <a:avLst/>
          </a:prstGeom>
        </p:spPr>
      </p:pic>
    </p:spTree>
    <p:extLst>
      <p:ext uri="{BB962C8B-B14F-4D97-AF65-F5344CB8AC3E}">
        <p14:creationId xmlns:p14="http://schemas.microsoft.com/office/powerpoint/2010/main" val="2011861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FCF8EF6A-0872-4B82-8357-B2CF51E352FD}"/>
              </a:ext>
            </a:extLst>
          </p:cNvPr>
          <p:cNvPicPr>
            <a:picLocks noChangeAspect="1"/>
          </p:cNvPicPr>
          <p:nvPr/>
        </p:nvPicPr>
        <p:blipFill>
          <a:blip r:embed="rId2"/>
          <a:stretch>
            <a:fillRect/>
          </a:stretch>
        </p:blipFill>
        <p:spPr>
          <a:xfrm>
            <a:off x="825500" y="1270000"/>
            <a:ext cx="7391400" cy="5019675"/>
          </a:xfrm>
          <a:prstGeom prst="rect">
            <a:avLst/>
          </a:prstGeom>
        </p:spPr>
      </p:pic>
    </p:spTree>
    <p:extLst>
      <p:ext uri="{BB962C8B-B14F-4D97-AF65-F5344CB8AC3E}">
        <p14:creationId xmlns:p14="http://schemas.microsoft.com/office/powerpoint/2010/main" val="3828336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5" name="Image 4">
            <a:extLst>
              <a:ext uri="{FF2B5EF4-FFF2-40B4-BE49-F238E27FC236}">
                <a16:creationId xmlns:a16="http://schemas.microsoft.com/office/drawing/2014/main" id="{E4571BCA-7E16-462B-9890-719DCFCAD8EC}"/>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442821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id="{DB9A9EF7-F098-4124-A9B1-E1613A61B26D}"/>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C89BC568-10D7-4E03-8CB6-948390B75DC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727667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id="{F1C43D32-BE55-45AC-8C10-EBBE03F87F6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4F02B43A-1231-4B77-86D7-E32DF126978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52654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5" name="_ImageTabloSynthesisMIN">
            <a:extLst>
              <a:ext uri="{FF2B5EF4-FFF2-40B4-BE49-F238E27FC236}">
                <a16:creationId xmlns:a16="http://schemas.microsoft.com/office/drawing/2014/main" id="{199D66CB-34A2-4EF6-99EA-0A2D38082AFF}"/>
              </a:ext>
            </a:extLst>
          </p:cNvPr>
          <p:cNvPicPr>
            <a:picLocks noChangeAspect="1"/>
          </p:cNvPicPr>
          <p:nvPr/>
        </p:nvPicPr>
        <p:blipFill>
          <a:blip r:embed="rId2"/>
          <a:stretch>
            <a:fillRect/>
          </a:stretch>
        </p:blipFill>
        <p:spPr>
          <a:xfrm>
            <a:off x="438127" y="1518606"/>
            <a:ext cx="8403655" cy="4796952"/>
          </a:xfrm>
          <a:prstGeom prst="rect">
            <a:avLst/>
          </a:prstGeom>
        </p:spPr>
      </p:pic>
      <p:sp>
        <p:nvSpPr>
          <p:cNvPr id="7" name="EtiquetteSummaryMIN">
            <a:extLst>
              <a:ext uri="{FF2B5EF4-FFF2-40B4-BE49-F238E27FC236}">
                <a16:creationId xmlns:a16="http://schemas.microsoft.com/office/drawing/2014/main" id="{2F3B3FA4-E4BB-411A-9521-41D77FC85904}"/>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Minimum</a:t>
            </a:r>
            <a:endParaRPr lang="en-US" sz="2000" dirty="0"/>
          </a:p>
        </p:txBody>
      </p:sp>
    </p:spTree>
    <p:extLst>
      <p:ext uri="{BB962C8B-B14F-4D97-AF65-F5344CB8AC3E}">
        <p14:creationId xmlns:p14="http://schemas.microsoft.com/office/powerpoint/2010/main" val="4187507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id="{65355DE1-4585-45F7-9E5E-F37DD5D4D2B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94C1D288-EA76-4FA3-8306-BF67E0A7F90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816923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id="{BEE58E4A-4C88-41F6-81F4-F70881C4A9D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C7E64E5C-3FFB-42F7-9332-EF7780AF28B5}"/>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860438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id="{16B25087-5739-4894-99B6-DB9A3740F46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A63E35FB-B7DC-4BC8-BC6D-AD1DCBB9CD2A}"/>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35531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- 2020</a:t>
            </a:r>
          </a:p>
        </p:txBody>
      </p:sp>
      <p:pic>
        <p:nvPicPr>
          <p:cNvPr id="3" name="USDBRL_ImageALLOC">
            <a:extLst>
              <a:ext uri="{FF2B5EF4-FFF2-40B4-BE49-F238E27FC236}">
                <a16:creationId xmlns:a16="http://schemas.microsoft.com/office/drawing/2014/main" id="{02D00861-EE61-430B-89BF-14E7CDEAEFF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0134C28F-BB03-4996-9E60-578E996ABD0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63039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38A1FDBB-46CE-495A-AED8-819ABC823B53}"/>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490881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5" name="Image 4">
            <a:extLst>
              <a:ext uri="{FF2B5EF4-FFF2-40B4-BE49-F238E27FC236}">
                <a16:creationId xmlns:a16="http://schemas.microsoft.com/office/drawing/2014/main" id="{170C793F-D290-48AA-8E60-FD58E022C688}"/>
              </a:ext>
            </a:extLst>
          </p:cNvPr>
          <p:cNvPicPr>
            <a:picLocks noChangeAspect="1"/>
          </p:cNvPicPr>
          <p:nvPr/>
        </p:nvPicPr>
        <p:blipFill>
          <a:blip r:embed="rId3"/>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282666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id="{901DCA53-D9E4-402E-9CC5-4E3C98BAA46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MXN_ImageBLEND">
            <a:extLst>
              <a:ext uri="{FF2B5EF4-FFF2-40B4-BE49-F238E27FC236}">
                <a16:creationId xmlns:a16="http://schemas.microsoft.com/office/drawing/2014/main" id="{CADDE79B-99F8-4D8F-AA3B-E1C77585AB2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942375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id="{5D5F368F-18B6-4D61-86E5-C23F58BE4D1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F27BB28C-81CC-429F-A79E-78558B980805}"/>
              </a:ext>
            </a:extLst>
          </p:cNvPr>
          <p:cNvPicPr>
            <a:picLocks noChangeAspect="1"/>
          </p:cNvPicPr>
          <p:nvPr/>
        </p:nvPicPr>
        <p:blipFill>
          <a:blip r:embed="rId3"/>
          <a:stretch>
            <a:fillRect/>
          </a:stretch>
        </p:blipFill>
        <p:spPr>
          <a:xfrm>
            <a:off x="4749817" y="2349500"/>
            <a:ext cx="4200508" cy="3566469"/>
          </a:xfrm>
          <a:prstGeom prst="rect">
            <a:avLst/>
          </a:prstGeom>
        </p:spPr>
      </p:pic>
    </p:spTree>
    <p:extLst>
      <p:ext uri="{BB962C8B-B14F-4D97-AF65-F5344CB8AC3E}">
        <p14:creationId xmlns:p14="http://schemas.microsoft.com/office/powerpoint/2010/main" val="3914056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- 2020</a:t>
            </a:r>
          </a:p>
        </p:txBody>
      </p:sp>
      <p:pic>
        <p:nvPicPr>
          <p:cNvPr id="3" name="USDMXN_ImageALLOC">
            <a:extLst>
              <a:ext uri="{FF2B5EF4-FFF2-40B4-BE49-F238E27FC236}">
                <a16:creationId xmlns:a16="http://schemas.microsoft.com/office/drawing/2014/main" id="{AE9049AE-3545-4141-85B0-3191061F592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MXN_ImageBLEND">
            <a:extLst>
              <a:ext uri="{FF2B5EF4-FFF2-40B4-BE49-F238E27FC236}">
                <a16:creationId xmlns:a16="http://schemas.microsoft.com/office/drawing/2014/main" id="{9F6D20D1-45E3-44E2-9DBC-E86FACD7BD3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696654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5" name="_ImageTabloSynthesisMAX">
            <a:extLst>
              <a:ext uri="{FF2B5EF4-FFF2-40B4-BE49-F238E27FC236}">
                <a16:creationId xmlns:a16="http://schemas.microsoft.com/office/drawing/2014/main" id="{C13AF4F7-E0CF-45F4-9164-F9A57FFA1DB2}"/>
              </a:ext>
            </a:extLst>
          </p:cNvPr>
          <p:cNvPicPr>
            <a:picLocks noChangeAspect="1"/>
          </p:cNvPicPr>
          <p:nvPr/>
        </p:nvPicPr>
        <p:blipFill>
          <a:blip r:embed="rId2"/>
          <a:stretch>
            <a:fillRect/>
          </a:stretch>
        </p:blipFill>
        <p:spPr>
          <a:xfrm>
            <a:off x="438126" y="1518606"/>
            <a:ext cx="8403655" cy="4796952"/>
          </a:xfrm>
          <a:prstGeom prst="rect">
            <a:avLst/>
          </a:prstGeom>
        </p:spPr>
      </p:pic>
    </p:spTree>
    <p:extLst>
      <p:ext uri="{BB962C8B-B14F-4D97-AF65-F5344CB8AC3E}">
        <p14:creationId xmlns:p14="http://schemas.microsoft.com/office/powerpoint/2010/main" val="3668844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5" name="_ImageTabloPerfMIN">
            <a:extLst>
              <a:ext uri="{FF2B5EF4-FFF2-40B4-BE49-F238E27FC236}">
                <a16:creationId xmlns:a16="http://schemas.microsoft.com/office/drawing/2014/main" id="{FE76AD3F-049D-46FC-9ADC-372F8F40FD49}"/>
              </a:ext>
            </a:extLst>
          </p:cNvPr>
          <p:cNvPicPr>
            <a:picLocks noChangeAspect="1"/>
          </p:cNvPicPr>
          <p:nvPr/>
        </p:nvPicPr>
        <p:blipFill>
          <a:blip r:embed="rId2"/>
          <a:stretch>
            <a:fillRect/>
          </a:stretch>
        </p:blipFill>
        <p:spPr>
          <a:xfrm>
            <a:off x="438127" y="1518606"/>
            <a:ext cx="8403654" cy="4796952"/>
          </a:xfrm>
          <a:prstGeom prst="rect">
            <a:avLst/>
          </a:prstGeom>
        </p:spPr>
      </p:pic>
    </p:spTree>
    <p:extLst>
      <p:ext uri="{BB962C8B-B14F-4D97-AF65-F5344CB8AC3E}">
        <p14:creationId xmlns:p14="http://schemas.microsoft.com/office/powerpoint/2010/main" val="403773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5" name="_ImageTabloPerfMAX">
            <a:extLst>
              <a:ext uri="{FF2B5EF4-FFF2-40B4-BE49-F238E27FC236}">
                <a16:creationId xmlns:a16="http://schemas.microsoft.com/office/drawing/2014/main" id="{91EEF7B0-B1F8-4A2B-AB58-0E8A2A1D3676}"/>
              </a:ext>
            </a:extLst>
          </p:cNvPr>
          <p:cNvPicPr>
            <a:picLocks noChangeAspect="1"/>
          </p:cNvPicPr>
          <p:nvPr/>
        </p:nvPicPr>
        <p:blipFill>
          <a:blip r:embed="rId2"/>
          <a:stretch>
            <a:fillRect/>
          </a:stretch>
        </p:blipFill>
        <p:spPr>
          <a:xfrm>
            <a:off x="438127" y="1518606"/>
            <a:ext cx="8403654" cy="4796952"/>
          </a:xfrm>
          <a:prstGeom prst="rect">
            <a:avLst/>
          </a:prstGeom>
        </p:spPr>
      </p:pic>
    </p:spTree>
    <p:extLst>
      <p:ext uri="{BB962C8B-B14F-4D97-AF65-F5344CB8AC3E}">
        <p14:creationId xmlns:p14="http://schemas.microsoft.com/office/powerpoint/2010/main" val="305460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ADACC1BA-DB09-4DB5-A04B-51EEE5C5AF03}"/>
              </a:ext>
            </a:extLst>
          </p:cNvPr>
          <p:cNvPicPr>
            <a:picLocks noChangeAspect="1"/>
          </p:cNvPicPr>
          <p:nvPr/>
        </p:nvPicPr>
        <p:blipFill>
          <a:blip r:embed="rId2"/>
          <a:stretch>
            <a:fillRect/>
          </a:stretch>
        </p:blipFill>
        <p:spPr>
          <a:xfrm>
            <a:off x="317500" y="1143000"/>
            <a:ext cx="4124476" cy="1905000"/>
          </a:xfrm>
          <a:prstGeom prst="rect">
            <a:avLst/>
          </a:prstGeom>
        </p:spPr>
      </p:pic>
      <p:pic>
        <p:nvPicPr>
          <p:cNvPr id="8" name="Image 7">
            <a:extLst>
              <a:ext uri="{FF2B5EF4-FFF2-40B4-BE49-F238E27FC236}">
                <a16:creationId xmlns:a16="http://schemas.microsoft.com/office/drawing/2014/main" id="{A9D3D52B-6331-427C-9033-505646473311}"/>
              </a:ext>
            </a:extLst>
          </p:cNvPr>
          <p:cNvPicPr>
            <a:picLocks noChangeAspect="1"/>
          </p:cNvPicPr>
          <p:nvPr/>
        </p:nvPicPr>
        <p:blipFill>
          <a:blip r:embed="rId3"/>
          <a:stretch>
            <a:fillRect/>
          </a:stretch>
        </p:blipFill>
        <p:spPr>
          <a:xfrm>
            <a:off x="3429000" y="3175000"/>
            <a:ext cx="5245617" cy="3429000"/>
          </a:xfrm>
          <a:prstGeom prst="rect">
            <a:avLst/>
          </a:prstGeom>
        </p:spPr>
      </p:pic>
    </p:spTree>
    <p:extLst>
      <p:ext uri="{BB962C8B-B14F-4D97-AF65-F5344CB8AC3E}">
        <p14:creationId xmlns:p14="http://schemas.microsoft.com/office/powerpoint/2010/main" val="329798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66E2FDE4-22E1-4807-9633-353726CCCCDD}"/>
              </a:ext>
            </a:extLst>
          </p:cNvPr>
          <p:cNvPicPr>
            <a:picLocks noChangeAspect="1"/>
          </p:cNvPicPr>
          <p:nvPr/>
        </p:nvPicPr>
        <p:blipFill>
          <a:blip r:embed="rId2"/>
          <a:stretch>
            <a:fillRect/>
          </a:stretch>
        </p:blipFill>
        <p:spPr>
          <a:xfrm>
            <a:off x="317500" y="1143000"/>
            <a:ext cx="5528553" cy="1905000"/>
          </a:xfrm>
          <a:prstGeom prst="rect">
            <a:avLst/>
          </a:prstGeom>
        </p:spPr>
      </p:pic>
      <p:pic>
        <p:nvPicPr>
          <p:cNvPr id="8" name="Image 7">
            <a:extLst>
              <a:ext uri="{FF2B5EF4-FFF2-40B4-BE49-F238E27FC236}">
                <a16:creationId xmlns:a16="http://schemas.microsoft.com/office/drawing/2014/main" id="{884619C3-0006-4263-8869-ACC412438C82}"/>
              </a:ext>
            </a:extLst>
          </p:cNvPr>
          <p:cNvPicPr>
            <a:picLocks noChangeAspect="1"/>
          </p:cNvPicPr>
          <p:nvPr/>
        </p:nvPicPr>
        <p:blipFill>
          <a:blip r:embed="rId3"/>
          <a:stretch>
            <a:fillRect/>
          </a:stretch>
        </p:blipFill>
        <p:spPr>
          <a:xfrm>
            <a:off x="3429000" y="3175000"/>
            <a:ext cx="5242775" cy="3429000"/>
          </a:xfrm>
          <a:prstGeom prst="rect">
            <a:avLst/>
          </a:prstGeom>
        </p:spPr>
      </p:pic>
    </p:spTree>
    <p:extLst>
      <p:ext uri="{BB962C8B-B14F-4D97-AF65-F5344CB8AC3E}">
        <p14:creationId xmlns:p14="http://schemas.microsoft.com/office/powerpoint/2010/main" val="287901760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5738</TotalTime>
  <Words>780</Words>
  <Application>Microsoft Office PowerPoint</Application>
  <PresentationFormat>Affichage à l'écran (4:3)</PresentationFormat>
  <Paragraphs>107</Paragraphs>
  <Slides>50</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50</vt:i4>
      </vt:variant>
    </vt:vector>
  </HeadingPairs>
  <TitlesOfParts>
    <vt:vector size="5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Summary</vt:lpstr>
      <vt:lpstr>Hedging Performance</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EURCZK - 2021</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USDBRL - 2020</vt:lpstr>
      <vt:lpstr>USDMXN - Historical &amp; Planned</vt:lpstr>
      <vt:lpstr>USDMXN - Synthesis</vt:lpstr>
      <vt:lpstr>USDMXN - 2017</vt:lpstr>
      <vt:lpstr>USDMXN - 2019</vt:lpstr>
      <vt:lpstr>USDMXN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720</cp:revision>
  <cp:lastPrinted>2012-02-01T10:00:25Z</cp:lastPrinted>
  <dcterms:created xsi:type="dcterms:W3CDTF">2010-04-23T15:09:35Z</dcterms:created>
  <dcterms:modified xsi:type="dcterms:W3CDTF">2020-04-09T15:41:11Z</dcterms:modified>
</cp:coreProperties>
</file>