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3"/>
  </p:notesMasterIdLst>
  <p:sldIdLst>
    <p:sldId id="256" r:id="rId3"/>
    <p:sldId id="466" r:id="rId4"/>
    <p:sldId id="476" r:id="rId5"/>
    <p:sldId id="493" r:id="rId6"/>
    <p:sldId id="536" r:id="rId7"/>
    <p:sldId id="494" r:id="rId8"/>
    <p:sldId id="537" r:id="rId9"/>
    <p:sldId id="532" r:id="rId10"/>
    <p:sldId id="533" r:id="rId11"/>
    <p:sldId id="534" r:id="rId12"/>
    <p:sldId id="535" r:id="rId13"/>
    <p:sldId id="531" r:id="rId14"/>
    <p:sldId id="530" r:id="rId15"/>
    <p:sldId id="470" r:id="rId16"/>
    <p:sldId id="458" r:id="rId17"/>
    <p:sldId id="497" r:id="rId18"/>
    <p:sldId id="499" r:id="rId19"/>
    <p:sldId id="500" r:id="rId20"/>
    <p:sldId id="501" r:id="rId21"/>
    <p:sldId id="502" r:id="rId22"/>
    <p:sldId id="503" r:id="rId23"/>
    <p:sldId id="504" r:id="rId24"/>
    <p:sldId id="505" r:id="rId25"/>
    <p:sldId id="506" r:id="rId26"/>
    <p:sldId id="456" r:id="rId27"/>
    <p:sldId id="507" r:id="rId28"/>
    <p:sldId id="508" r:id="rId29"/>
    <p:sldId id="509" r:id="rId30"/>
    <p:sldId id="510" r:id="rId31"/>
    <p:sldId id="511" r:id="rId32"/>
    <p:sldId id="512" r:id="rId33"/>
    <p:sldId id="513" r:id="rId34"/>
    <p:sldId id="514" r:id="rId35"/>
    <p:sldId id="515" r:id="rId36"/>
    <p:sldId id="516" r:id="rId37"/>
    <p:sldId id="457" r:id="rId38"/>
    <p:sldId id="517" r:id="rId39"/>
    <p:sldId id="519" r:id="rId40"/>
    <p:sldId id="520" r:id="rId41"/>
    <p:sldId id="521" r:id="rId42"/>
    <p:sldId id="522" r:id="rId43"/>
    <p:sldId id="523" r:id="rId44"/>
    <p:sldId id="524" r:id="rId45"/>
    <p:sldId id="459" r:id="rId46"/>
    <p:sldId id="525" r:id="rId47"/>
    <p:sldId id="527" r:id="rId48"/>
    <p:sldId id="528" r:id="rId49"/>
    <p:sldId id="529" r:id="rId50"/>
    <p:sldId id="409" r:id="rId51"/>
    <p:sldId id="410" r:id="rId5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0198A50-9F07-460A-ACC8-5745C10DA16B}"/>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8" name="Image 7">
            <a:extLst>
              <a:ext uri="{FF2B5EF4-FFF2-40B4-BE49-F238E27FC236}">
                <a16:creationId xmlns:a16="http://schemas.microsoft.com/office/drawing/2014/main" id="{0736A739-7D6B-4CFA-B651-72E995368D3E}"/>
              </a:ext>
            </a:extLst>
          </p:cNvPr>
          <p:cNvPicPr>
            <a:picLocks noChangeAspect="1"/>
          </p:cNvPicPr>
          <p:nvPr/>
        </p:nvPicPr>
        <p:blipFill>
          <a:blip r:embed="rId3"/>
          <a:stretch>
            <a:fillRect/>
          </a:stretch>
        </p:blipFill>
        <p:spPr>
          <a:xfrm>
            <a:off x="3429000" y="3175000"/>
            <a:ext cx="5248048" cy="3429000"/>
          </a:xfrm>
          <a:prstGeom prst="rect">
            <a:avLst/>
          </a:prstGeom>
        </p:spPr>
      </p:pic>
    </p:spTree>
    <p:extLst>
      <p:ext uri="{BB962C8B-B14F-4D97-AF65-F5344CB8AC3E}">
        <p14:creationId xmlns:p14="http://schemas.microsoft.com/office/powerpoint/2010/main" val="109043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674FAE7D-1F58-450C-9BCE-1202F0B465F1}"/>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8" name="Image 7">
            <a:extLst>
              <a:ext uri="{FF2B5EF4-FFF2-40B4-BE49-F238E27FC236}">
                <a16:creationId xmlns:a16="http://schemas.microsoft.com/office/drawing/2014/main" id="{9653F3E2-061B-4365-98F6-93FD2D708484}"/>
              </a:ext>
            </a:extLst>
          </p:cNvPr>
          <p:cNvPicPr>
            <a:picLocks noChangeAspect="1"/>
          </p:cNvPicPr>
          <p:nvPr/>
        </p:nvPicPr>
        <p:blipFill>
          <a:blip r:embed="rId3"/>
          <a:stretch>
            <a:fillRect/>
          </a:stretch>
        </p:blipFill>
        <p:spPr>
          <a:xfrm>
            <a:off x="3429000" y="3175000"/>
            <a:ext cx="5243949" cy="3429000"/>
          </a:xfrm>
          <a:prstGeom prst="rect">
            <a:avLst/>
          </a:prstGeom>
        </p:spPr>
      </p:pic>
    </p:spTree>
    <p:extLst>
      <p:ext uri="{BB962C8B-B14F-4D97-AF65-F5344CB8AC3E}">
        <p14:creationId xmlns:p14="http://schemas.microsoft.com/office/powerpoint/2010/main" val="241905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6DFD8765-70F7-4924-ADA9-77FD2E2804A0}"/>
              </a:ext>
            </a:extLst>
          </p:cNvPr>
          <p:cNvPicPr>
            <a:picLocks noChangeAspect="1"/>
          </p:cNvPicPr>
          <p:nvPr/>
        </p:nvPicPr>
        <p:blipFill>
          <a:blip r:embed="rId2"/>
          <a:stretch>
            <a:fillRect/>
          </a:stretch>
        </p:blipFill>
        <p:spPr>
          <a:xfrm>
            <a:off x="4445000" y="1270000"/>
            <a:ext cx="3767742" cy="1651000"/>
          </a:xfrm>
          <a:prstGeom prst="rect">
            <a:avLst/>
          </a:prstGeom>
        </p:spPr>
      </p:pic>
      <p:pic>
        <p:nvPicPr>
          <p:cNvPr id="5" name="Image 4">
            <a:extLst>
              <a:ext uri="{FF2B5EF4-FFF2-40B4-BE49-F238E27FC236}">
                <a16:creationId xmlns:a16="http://schemas.microsoft.com/office/drawing/2014/main" id="{A7852541-327A-4273-9B8E-8E43F075D151}"/>
              </a:ext>
            </a:extLst>
          </p:cNvPr>
          <p:cNvPicPr>
            <a:picLocks noChangeAspect="1"/>
          </p:cNvPicPr>
          <p:nvPr/>
        </p:nvPicPr>
        <p:blipFill>
          <a:blip r:embed="rId3"/>
          <a:stretch>
            <a:fillRect/>
          </a:stretch>
        </p:blipFill>
        <p:spPr>
          <a:xfrm>
            <a:off x="4445000" y="3175000"/>
            <a:ext cx="3767742" cy="1651000"/>
          </a:xfrm>
          <a:prstGeom prst="rect">
            <a:avLst/>
          </a:prstGeom>
        </p:spPr>
      </p:pic>
      <p:pic>
        <p:nvPicPr>
          <p:cNvPr id="6" name="Image 5">
            <a:extLst>
              <a:ext uri="{FF2B5EF4-FFF2-40B4-BE49-F238E27FC236}">
                <a16:creationId xmlns:a16="http://schemas.microsoft.com/office/drawing/2014/main" id="{68B5CA10-B0FC-43CD-BA79-50CBFC245670}"/>
              </a:ext>
            </a:extLst>
          </p:cNvPr>
          <p:cNvPicPr>
            <a:picLocks noChangeAspect="1"/>
          </p:cNvPicPr>
          <p:nvPr/>
        </p:nvPicPr>
        <p:blipFill>
          <a:blip r:embed="rId4"/>
          <a:stretch>
            <a:fillRect/>
          </a:stretch>
        </p:blipFill>
        <p:spPr>
          <a:xfrm>
            <a:off x="4445000" y="5080000"/>
            <a:ext cx="3767742" cy="1651000"/>
          </a:xfrm>
          <a:prstGeom prst="rect">
            <a:avLst/>
          </a:prstGeom>
        </p:spPr>
      </p:pic>
    </p:spTree>
    <p:extLst>
      <p:ext uri="{BB962C8B-B14F-4D97-AF65-F5344CB8AC3E}">
        <p14:creationId xmlns:p14="http://schemas.microsoft.com/office/powerpoint/2010/main" val="34032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76122C77-BE39-4C19-B7CE-8B7BB2BCCF83}"/>
              </a:ext>
            </a:extLst>
          </p:cNvPr>
          <p:cNvPicPr>
            <a:picLocks noChangeAspect="1"/>
          </p:cNvPicPr>
          <p:nvPr/>
        </p:nvPicPr>
        <p:blipFill>
          <a:blip r:embed="rId2"/>
          <a:stretch>
            <a:fillRect/>
          </a:stretch>
        </p:blipFill>
        <p:spPr>
          <a:xfrm>
            <a:off x="0" y="2395728"/>
            <a:ext cx="9144000" cy="2231431"/>
          </a:xfrm>
          <a:prstGeom prst="rect">
            <a:avLst/>
          </a:prstGeom>
        </p:spPr>
      </p:pic>
    </p:spTree>
    <p:extLst>
      <p:ext uri="{BB962C8B-B14F-4D97-AF65-F5344CB8AC3E}">
        <p14:creationId xmlns:p14="http://schemas.microsoft.com/office/powerpoint/2010/main" val="1727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F7A435F5-85C4-4CE2-81EA-0B30444780EF}"/>
              </a:ext>
            </a:extLst>
          </p:cNvPr>
          <p:cNvPicPr>
            <a:picLocks noChangeAspect="1"/>
          </p:cNvPicPr>
          <p:nvPr/>
        </p:nvPicPr>
        <p:blipFill>
          <a:blip r:embed="rId2"/>
          <a:stretch>
            <a:fillRect/>
          </a:stretch>
        </p:blipFill>
        <p:spPr>
          <a:xfrm>
            <a:off x="825500" y="1270000"/>
            <a:ext cx="7388352" cy="5026152"/>
          </a:xfrm>
          <a:prstGeom prst="rect">
            <a:avLst/>
          </a:prstGeom>
        </p:spPr>
      </p:pic>
    </p:spTree>
    <p:extLst>
      <p:ext uri="{BB962C8B-B14F-4D97-AF65-F5344CB8AC3E}">
        <p14:creationId xmlns:p14="http://schemas.microsoft.com/office/powerpoint/2010/main" val="322732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B804E7E5-3322-40DD-A8AC-08A3D011CD77}"/>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427303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1ECEDE0D-33DA-4DD2-B4A9-9824EE1C48F8}"/>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AB0BD8CA-3782-422E-A8E6-A7BB5204C351}"/>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83892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F3F80AE5-5287-4B24-9249-A9AF9D5A749A}"/>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3AAADF9A-BAFF-4071-BB6B-DCD8889D1776}"/>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966998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7A2DE813-8D24-4F23-A776-2515749684A0}"/>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9E6BDC00-07BC-4B34-9FAA-A1EB9073A3B5}"/>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43921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F8B8D650-0D77-41C7-A552-D8E12D9817D7}"/>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BC5A7895-E193-4407-AEDE-218CE973A95F}"/>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34824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4F6DD246-721A-4A9D-BCFF-327151983209}"/>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937B87D9-B5CA-4EF1-9D02-AC00B36D6A02}"/>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444343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138D6584-2EDE-46A2-91CF-93E7FF5E3467}"/>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E08429E4-A050-4FDB-ACA0-5E13A3955F0E}"/>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34614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77976426-08B6-412C-94C3-0E77EF16AA36}"/>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CB4C86B7-DE2F-44D3-B2DF-A186407BBC0D}"/>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55415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29F409E5-925A-4E74-A823-92ACB8AD2662}"/>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2DD76F51-BEF9-4067-9D66-6E40BD86BF95}"/>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935073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B9E1945-DA84-4EC1-9519-06ED4B261CEE}"/>
              </a:ext>
            </a:extLst>
          </p:cNvPr>
          <p:cNvPicPr>
            <a:picLocks noChangeAspect="1"/>
          </p:cNvPicPr>
          <p:nvPr/>
        </p:nvPicPr>
        <p:blipFill>
          <a:blip r:embed="rId2"/>
          <a:stretch>
            <a:fillRect/>
          </a:stretch>
        </p:blipFill>
        <p:spPr>
          <a:xfrm>
            <a:off x="825500" y="1270000"/>
            <a:ext cx="7388352" cy="5026152"/>
          </a:xfrm>
          <a:prstGeom prst="rect">
            <a:avLst/>
          </a:prstGeom>
        </p:spPr>
      </p:pic>
    </p:spTree>
    <p:extLst>
      <p:ext uri="{BB962C8B-B14F-4D97-AF65-F5344CB8AC3E}">
        <p14:creationId xmlns:p14="http://schemas.microsoft.com/office/powerpoint/2010/main" val="3790622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680EE31D-F6FC-46AE-A36C-18BD82BA7978}"/>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403493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id="{7FC6403A-A77C-49AF-949D-6EF210A42746}"/>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22197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7D25A9FA-AF58-444E-9F0A-ACBF1A703BE0}"/>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5F3616F2-918E-4A47-9301-AB3AA5506B7B}"/>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60617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C2B817A6-914A-4130-869F-DF53393E9959}"/>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80EA6C86-73AC-4033-8584-666B2E244106}"/>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27376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DF4BE9DF-D961-47CB-97AE-02BC4D0D8D62}"/>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095C0820-11A3-445C-A7DE-4A79A09501BF}"/>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296874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CDF7C17B-6B8C-4DFF-8F55-E8EFF231B472}"/>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468AB24A-522C-4D04-B583-C1F563831FD2}"/>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953237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C02261E5-0522-4291-BD4D-6D4DB9B621D8}"/>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79CE35E2-F191-445D-BCAF-BD6CAD0B953E}"/>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918490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42A71515-A4FC-4D19-A44D-F4C9F1AF325F}"/>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710B899F-E5F7-4149-BAB9-B5378D26B8C8}"/>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4053868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4FC6D688-F716-4D68-B33F-3A84A72D98E6}"/>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C6963230-E2DB-46A4-A1D4-033EAAAFD9A4}"/>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96594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3E0C335C-4F33-4866-A498-7D06C91702E8}"/>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02341288-0094-400E-AFFA-ADCDF88316BF}"/>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697807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9FE56C74-90AE-4788-B7B5-49431ECC6920}"/>
              </a:ext>
            </a:extLst>
          </p:cNvPr>
          <p:cNvPicPr>
            <a:picLocks noChangeAspect="1"/>
          </p:cNvPicPr>
          <p:nvPr/>
        </p:nvPicPr>
        <p:blipFill>
          <a:blip r:embed="rId2"/>
          <a:stretch>
            <a:fillRect/>
          </a:stretch>
        </p:blipFill>
        <p:spPr>
          <a:xfrm>
            <a:off x="825500" y="1270000"/>
            <a:ext cx="7388352" cy="5024628"/>
          </a:xfrm>
          <a:prstGeom prst="rect">
            <a:avLst/>
          </a:prstGeom>
        </p:spPr>
      </p:pic>
    </p:spTree>
    <p:extLst>
      <p:ext uri="{BB962C8B-B14F-4D97-AF65-F5344CB8AC3E}">
        <p14:creationId xmlns:p14="http://schemas.microsoft.com/office/powerpoint/2010/main" val="1270102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id="{057A5D05-71BE-4AC8-8AB4-8A3729AF98BC}"/>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469712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89F5B070-6C15-4544-9611-F3BDB21A4DB4}"/>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BRL_ImageBLEND">
            <a:extLst>
              <a:ext uri="{FF2B5EF4-FFF2-40B4-BE49-F238E27FC236}">
                <a16:creationId xmlns:a16="http://schemas.microsoft.com/office/drawing/2014/main" id="{72775FC0-C191-447E-AE29-A103CEAB61C1}"/>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325176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36CF48AF-5DF8-440C-9FA0-BE86E486ECAB}"/>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BRL_ImageBLEND">
            <a:extLst>
              <a:ext uri="{FF2B5EF4-FFF2-40B4-BE49-F238E27FC236}">
                <a16:creationId xmlns:a16="http://schemas.microsoft.com/office/drawing/2014/main" id="{9FAFC027-C822-440A-860D-8AD44404F399}"/>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83920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id="{E985034A-EDAA-4DB4-85F5-5241B756599B}"/>
              </a:ext>
            </a:extLst>
          </p:cNvPr>
          <p:cNvPicPr>
            <a:picLocks noChangeAspect="1"/>
          </p:cNvPicPr>
          <p:nvPr/>
        </p:nvPicPr>
        <p:blipFill>
          <a:blip r:embed="rId2"/>
          <a:stretch>
            <a:fillRect/>
          </a:stretch>
        </p:blipFill>
        <p:spPr>
          <a:xfrm>
            <a:off x="496310" y="1588348"/>
            <a:ext cx="8263642" cy="467529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115F8EC0-43A4-4429-92B7-06941172DE67}"/>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BRL_ImageBLEND">
            <a:extLst>
              <a:ext uri="{FF2B5EF4-FFF2-40B4-BE49-F238E27FC236}">
                <a16:creationId xmlns:a16="http://schemas.microsoft.com/office/drawing/2014/main" id="{FE9B375D-9CFA-48C8-A6A2-993456A4679B}"/>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506232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660AC1FA-A056-4DE3-B816-6EF5C9B3DD47}"/>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BRL_ImageBLEND">
            <a:extLst>
              <a:ext uri="{FF2B5EF4-FFF2-40B4-BE49-F238E27FC236}">
                <a16:creationId xmlns:a16="http://schemas.microsoft.com/office/drawing/2014/main" id="{ABA474CE-0FA3-482A-95BF-270ADC7A7B26}"/>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426702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7EB5D519-754A-4001-A679-CE68A38D8E55}"/>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BRL_ImageBLEND">
            <a:extLst>
              <a:ext uri="{FF2B5EF4-FFF2-40B4-BE49-F238E27FC236}">
                <a16:creationId xmlns:a16="http://schemas.microsoft.com/office/drawing/2014/main" id="{57444D48-538D-4FE5-9B3B-DEECFCDDF851}"/>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126126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- 2020</a:t>
            </a:r>
          </a:p>
        </p:txBody>
      </p:sp>
      <p:pic>
        <p:nvPicPr>
          <p:cNvPr id="3" name="USDBRL_ImageALLOC">
            <a:extLst>
              <a:ext uri="{FF2B5EF4-FFF2-40B4-BE49-F238E27FC236}">
                <a16:creationId xmlns:a16="http://schemas.microsoft.com/office/drawing/2014/main" id="{E087ACFC-5CBF-436C-8A24-35FE3F4573A0}"/>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BRL_ImageBLEND">
            <a:extLst>
              <a:ext uri="{FF2B5EF4-FFF2-40B4-BE49-F238E27FC236}">
                <a16:creationId xmlns:a16="http://schemas.microsoft.com/office/drawing/2014/main" id="{FAD50577-4162-4946-BD91-7DF86187FAB1}"/>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934752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9F6C53B4-EE4E-4E8A-B01B-09B3FA676126}"/>
              </a:ext>
            </a:extLst>
          </p:cNvPr>
          <p:cNvPicPr>
            <a:picLocks noChangeAspect="1"/>
          </p:cNvPicPr>
          <p:nvPr/>
        </p:nvPicPr>
        <p:blipFill>
          <a:blip r:embed="rId2"/>
          <a:stretch>
            <a:fillRect/>
          </a:stretch>
        </p:blipFill>
        <p:spPr>
          <a:xfrm>
            <a:off x="825500" y="1270000"/>
            <a:ext cx="7389876" cy="5026152"/>
          </a:xfrm>
          <a:prstGeom prst="rect">
            <a:avLst/>
          </a:prstGeom>
        </p:spPr>
      </p:pic>
    </p:spTree>
    <p:extLst>
      <p:ext uri="{BB962C8B-B14F-4D97-AF65-F5344CB8AC3E}">
        <p14:creationId xmlns:p14="http://schemas.microsoft.com/office/powerpoint/2010/main" val="1230415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id="{58B23393-CEFC-46E0-8D33-4F0658B084F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984133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B61EC426-DD0F-4947-BE62-CA62DE9F1686}"/>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MXN_ImageBLEND">
            <a:extLst>
              <a:ext uri="{FF2B5EF4-FFF2-40B4-BE49-F238E27FC236}">
                <a16:creationId xmlns:a16="http://schemas.microsoft.com/office/drawing/2014/main" id="{9A5A87FF-6058-4D32-8D9B-3AF68F6E880F}"/>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258165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id="{EB920E6B-87A6-4819-95E2-AD14C21EB90B}"/>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MXN_ImageBLEND">
            <a:extLst>
              <a:ext uri="{FF2B5EF4-FFF2-40B4-BE49-F238E27FC236}">
                <a16:creationId xmlns:a16="http://schemas.microsoft.com/office/drawing/2014/main" id="{268CBC11-45CB-4AB0-90B0-B5470DEC0CC9}"/>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752138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- 2020</a:t>
            </a:r>
          </a:p>
        </p:txBody>
      </p:sp>
      <p:pic>
        <p:nvPicPr>
          <p:cNvPr id="3" name="USDMXN_ImageALLOC">
            <a:extLst>
              <a:ext uri="{FF2B5EF4-FFF2-40B4-BE49-F238E27FC236}">
                <a16:creationId xmlns:a16="http://schemas.microsoft.com/office/drawing/2014/main" id="{7E7C7B69-D5B2-459C-A099-72049648238D}"/>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MXN_ImageBLEND">
            <a:extLst>
              <a:ext uri="{FF2B5EF4-FFF2-40B4-BE49-F238E27FC236}">
                <a16:creationId xmlns:a16="http://schemas.microsoft.com/office/drawing/2014/main" id="{BB67DFEB-8B3F-48C5-9FBF-CB08CEDE42E6}"/>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0422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5" name="_ImageTabloSynthesisMAX">
            <a:extLst>
              <a:ext uri="{FF2B5EF4-FFF2-40B4-BE49-F238E27FC236}">
                <a16:creationId xmlns:a16="http://schemas.microsoft.com/office/drawing/2014/main" id="{38656BC1-3413-4FEA-B276-095AD73004DC}"/>
              </a:ext>
            </a:extLst>
          </p:cNvPr>
          <p:cNvPicPr>
            <a:picLocks noChangeAspect="1"/>
          </p:cNvPicPr>
          <p:nvPr/>
        </p:nvPicPr>
        <p:blipFill>
          <a:blip r:embed="rId2"/>
          <a:stretch>
            <a:fillRect/>
          </a:stretch>
        </p:blipFill>
        <p:spPr>
          <a:xfrm>
            <a:off x="496310" y="1588348"/>
            <a:ext cx="8263642" cy="4675292"/>
          </a:xfrm>
          <a:prstGeom prst="rect">
            <a:avLst/>
          </a:prstGeom>
        </p:spPr>
      </p:pic>
    </p:spTree>
    <p:extLst>
      <p:ext uri="{BB962C8B-B14F-4D97-AF65-F5344CB8AC3E}">
        <p14:creationId xmlns:p14="http://schemas.microsoft.com/office/powerpoint/2010/main" val="3988433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PerfMIN">
            <a:extLst>
              <a:ext uri="{FF2B5EF4-FFF2-40B4-BE49-F238E27FC236}">
                <a16:creationId xmlns:a16="http://schemas.microsoft.com/office/drawing/2014/main" id="{F9C76CC8-810F-49C0-B88D-DB319F1FBFC7}"/>
              </a:ext>
            </a:extLst>
          </p:cNvPr>
          <p:cNvPicPr>
            <a:picLocks noChangeAspect="1"/>
          </p:cNvPicPr>
          <p:nvPr/>
        </p:nvPicPr>
        <p:blipFill>
          <a:blip r:embed="rId2"/>
          <a:stretch>
            <a:fillRect/>
          </a:stretch>
        </p:blipFill>
        <p:spPr>
          <a:xfrm>
            <a:off x="501904" y="1588348"/>
            <a:ext cx="8312912" cy="466614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5" name="_ImageTabloPerfMAX">
            <a:extLst>
              <a:ext uri="{FF2B5EF4-FFF2-40B4-BE49-F238E27FC236}">
                <a16:creationId xmlns:a16="http://schemas.microsoft.com/office/drawing/2014/main" id="{076D53B6-5F1B-4610-A8C5-073B15F55281}"/>
              </a:ext>
            </a:extLst>
          </p:cNvPr>
          <p:cNvPicPr>
            <a:picLocks noChangeAspect="1"/>
          </p:cNvPicPr>
          <p:nvPr/>
        </p:nvPicPr>
        <p:blipFill>
          <a:blip r:embed="rId2"/>
          <a:stretch>
            <a:fillRect/>
          </a:stretch>
        </p:blipFill>
        <p:spPr>
          <a:xfrm>
            <a:off x="501904" y="1588348"/>
            <a:ext cx="8312912" cy="4666147"/>
          </a:xfrm>
          <a:prstGeom prst="rect">
            <a:avLst/>
          </a:prstGeom>
        </p:spPr>
      </p:pic>
    </p:spTree>
    <p:extLst>
      <p:ext uri="{BB962C8B-B14F-4D97-AF65-F5344CB8AC3E}">
        <p14:creationId xmlns:p14="http://schemas.microsoft.com/office/powerpoint/2010/main" val="67268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F4E6BF6-FB08-428D-8D9B-01048A539D83}"/>
              </a:ext>
            </a:extLst>
          </p:cNvPr>
          <p:cNvPicPr>
            <a:picLocks noChangeAspect="1"/>
          </p:cNvPicPr>
          <p:nvPr/>
        </p:nvPicPr>
        <p:blipFill>
          <a:blip r:embed="rId2"/>
          <a:stretch>
            <a:fillRect/>
          </a:stretch>
        </p:blipFill>
        <p:spPr>
          <a:xfrm>
            <a:off x="82295" y="1034365"/>
            <a:ext cx="4634645" cy="2140635"/>
          </a:xfrm>
          <a:prstGeom prst="rect">
            <a:avLst/>
          </a:prstGeom>
        </p:spPr>
      </p:pic>
      <p:pic>
        <p:nvPicPr>
          <p:cNvPr id="8" name="Image 7">
            <a:extLst>
              <a:ext uri="{FF2B5EF4-FFF2-40B4-BE49-F238E27FC236}">
                <a16:creationId xmlns:a16="http://schemas.microsoft.com/office/drawing/2014/main" id="{73B132CF-F240-4008-9531-03C52958C147}"/>
              </a:ext>
            </a:extLst>
          </p:cNvPr>
          <p:cNvPicPr>
            <a:picLocks noChangeAspect="1"/>
          </p:cNvPicPr>
          <p:nvPr/>
        </p:nvPicPr>
        <p:blipFill>
          <a:blip r:embed="rId3"/>
          <a:stretch>
            <a:fillRect/>
          </a:stretch>
        </p:blipFill>
        <p:spPr>
          <a:xfrm>
            <a:off x="3429000" y="3175000"/>
            <a:ext cx="5248802" cy="3429000"/>
          </a:xfrm>
          <a:prstGeom prst="rect">
            <a:avLst/>
          </a:prstGeom>
        </p:spPr>
      </p:pic>
    </p:spTree>
    <p:extLst>
      <p:ext uri="{BB962C8B-B14F-4D97-AF65-F5344CB8AC3E}">
        <p14:creationId xmlns:p14="http://schemas.microsoft.com/office/powerpoint/2010/main" val="371516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7331B285-8C93-4AD3-95A3-DC3BB858A9D4}"/>
              </a:ext>
            </a:extLst>
          </p:cNvPr>
          <p:cNvPicPr>
            <a:picLocks noChangeAspect="1"/>
          </p:cNvPicPr>
          <p:nvPr/>
        </p:nvPicPr>
        <p:blipFill>
          <a:blip r:embed="rId2"/>
          <a:stretch>
            <a:fillRect/>
          </a:stretch>
        </p:blipFill>
        <p:spPr>
          <a:xfrm>
            <a:off x="317500" y="1143000"/>
            <a:ext cx="5528553" cy="1905000"/>
          </a:xfrm>
          <a:prstGeom prst="rect">
            <a:avLst/>
          </a:prstGeom>
        </p:spPr>
      </p:pic>
      <p:pic>
        <p:nvPicPr>
          <p:cNvPr id="8" name="Image 7">
            <a:extLst>
              <a:ext uri="{FF2B5EF4-FFF2-40B4-BE49-F238E27FC236}">
                <a16:creationId xmlns:a16="http://schemas.microsoft.com/office/drawing/2014/main" id="{F797F135-D4E0-4810-895D-378AED642689}"/>
              </a:ext>
            </a:extLst>
          </p:cNvPr>
          <p:cNvPicPr>
            <a:picLocks noChangeAspect="1"/>
          </p:cNvPicPr>
          <p:nvPr/>
        </p:nvPicPr>
        <p:blipFill>
          <a:blip r:embed="rId3"/>
          <a:stretch>
            <a:fillRect/>
          </a:stretch>
        </p:blipFill>
        <p:spPr>
          <a:xfrm>
            <a:off x="3429000" y="3175000"/>
            <a:ext cx="5243949" cy="3429000"/>
          </a:xfrm>
          <a:prstGeom prst="rect">
            <a:avLst/>
          </a:prstGeom>
        </p:spPr>
      </p:pic>
    </p:spTree>
    <p:extLst>
      <p:ext uri="{BB962C8B-B14F-4D97-AF65-F5344CB8AC3E}">
        <p14:creationId xmlns:p14="http://schemas.microsoft.com/office/powerpoint/2010/main" val="120673899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5724</TotalTime>
  <Words>779</Words>
  <Application>Microsoft Office PowerPoint</Application>
  <PresentationFormat>Affichage à l'écran (4:3)</PresentationFormat>
  <Paragraphs>106</Paragraphs>
  <Slides>50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50</vt:i4>
      </vt:variant>
    </vt:vector>
  </HeadingPairs>
  <TitlesOfParts>
    <vt:vector size="5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- 2021</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USDBRL - 2020</vt:lpstr>
      <vt:lpstr>USDMXN - Historical &amp; Planned</vt:lpstr>
      <vt:lpstr>USDMXN - Synthesis</vt:lpstr>
      <vt:lpstr>USDMXN - 2017</vt:lpstr>
      <vt:lpstr>USDMXN - 2019</vt:lpstr>
      <vt:lpstr>USDMXN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706</cp:revision>
  <cp:lastPrinted>2012-02-01T10:00:25Z</cp:lastPrinted>
  <dcterms:created xsi:type="dcterms:W3CDTF">2010-04-23T15:09:35Z</dcterms:created>
  <dcterms:modified xsi:type="dcterms:W3CDTF">2020-05-05T07:23:46Z</dcterms:modified>
</cp:coreProperties>
</file>