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53"/>
  </p:notesMasterIdLst>
  <p:sldIdLst>
    <p:sldId id="256" r:id="rId3"/>
    <p:sldId id="466" r:id="rId4"/>
    <p:sldId id="476" r:id="rId5"/>
    <p:sldId id="493" r:id="rId6"/>
    <p:sldId id="536" r:id="rId7"/>
    <p:sldId id="494" r:id="rId8"/>
    <p:sldId id="537" r:id="rId9"/>
    <p:sldId id="532" r:id="rId10"/>
    <p:sldId id="533" r:id="rId11"/>
    <p:sldId id="534" r:id="rId12"/>
    <p:sldId id="535" r:id="rId13"/>
    <p:sldId id="531" r:id="rId14"/>
    <p:sldId id="530" r:id="rId15"/>
    <p:sldId id="470" r:id="rId16"/>
    <p:sldId id="458" r:id="rId17"/>
    <p:sldId id="497" r:id="rId18"/>
    <p:sldId id="499" r:id="rId19"/>
    <p:sldId id="500" r:id="rId20"/>
    <p:sldId id="501" r:id="rId21"/>
    <p:sldId id="502" r:id="rId22"/>
    <p:sldId id="503" r:id="rId23"/>
    <p:sldId id="504" r:id="rId24"/>
    <p:sldId id="505" r:id="rId25"/>
    <p:sldId id="506" r:id="rId26"/>
    <p:sldId id="456" r:id="rId27"/>
    <p:sldId id="507" r:id="rId28"/>
    <p:sldId id="508" r:id="rId29"/>
    <p:sldId id="509" r:id="rId30"/>
    <p:sldId id="510" r:id="rId31"/>
    <p:sldId id="511" r:id="rId32"/>
    <p:sldId id="512" r:id="rId33"/>
    <p:sldId id="513" r:id="rId34"/>
    <p:sldId id="514" r:id="rId35"/>
    <p:sldId id="515" r:id="rId36"/>
    <p:sldId id="516" r:id="rId37"/>
    <p:sldId id="457" r:id="rId38"/>
    <p:sldId id="517" r:id="rId39"/>
    <p:sldId id="519" r:id="rId40"/>
    <p:sldId id="520" r:id="rId41"/>
    <p:sldId id="521" r:id="rId42"/>
    <p:sldId id="522" r:id="rId43"/>
    <p:sldId id="523" r:id="rId44"/>
    <p:sldId id="524" r:id="rId45"/>
    <p:sldId id="459" r:id="rId46"/>
    <p:sldId id="525" r:id="rId47"/>
    <p:sldId id="527" r:id="rId48"/>
    <p:sldId id="528" r:id="rId49"/>
    <p:sldId id="529" r:id="rId50"/>
    <p:sldId id="409" r:id="rId51"/>
    <p:sldId id="410" r:id="rId5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p:scale>
          <a:sx n="100" d="100"/>
          <a:sy n="100" d="100"/>
        </p:scale>
        <p:origin x="-126" y="21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05/06/2020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33294" y="2944825"/>
            <a:ext cx="2198430" cy="526514"/>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6/5/2020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6/5/2020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6/5/2020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473290" y="461395"/>
            <a:ext cx="1247824" cy="298848"/>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6/5/2020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6/5/2020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6/5/2020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6/5/2020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6/5/2020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6/5/2020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6/5/2020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29/05/2020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3DB8C904-0EE5-4808-9B1E-BDD1436A7911}"/>
              </a:ext>
            </a:extLst>
          </p:cNvPr>
          <p:cNvPicPr>
            <a:picLocks noChangeAspect="1"/>
          </p:cNvPicPr>
          <p:nvPr/>
        </p:nvPicPr>
        <p:blipFill>
          <a:blip r:embed="rId2"/>
          <a:stretch>
            <a:fillRect/>
          </a:stretch>
        </p:blipFill>
        <p:spPr>
          <a:xfrm>
            <a:off x="317500" y="1143000"/>
            <a:ext cx="5552179" cy="1905000"/>
          </a:xfrm>
          <a:prstGeom prst="rect">
            <a:avLst/>
          </a:prstGeom>
        </p:spPr>
      </p:pic>
      <p:pic>
        <p:nvPicPr>
          <p:cNvPr id="8" name="Image 7">
            <a:extLst>
              <a:ext uri="{FF2B5EF4-FFF2-40B4-BE49-F238E27FC236}">
                <a16:creationId xmlns:a16="http://schemas.microsoft.com/office/drawing/2014/main" id="{95E3526A-369E-4CCC-8A1F-9B5CBDB03BC0}"/>
              </a:ext>
            </a:extLst>
          </p:cNvPr>
          <p:cNvPicPr>
            <a:picLocks noChangeAspect="1"/>
          </p:cNvPicPr>
          <p:nvPr/>
        </p:nvPicPr>
        <p:blipFill>
          <a:blip r:embed="rId3"/>
          <a:stretch>
            <a:fillRect/>
          </a:stretch>
        </p:blipFill>
        <p:spPr>
          <a:xfrm>
            <a:off x="3429000" y="3175000"/>
            <a:ext cx="5247591" cy="3429000"/>
          </a:xfrm>
          <a:prstGeom prst="rect">
            <a:avLst/>
          </a:prstGeom>
        </p:spPr>
      </p:pic>
    </p:spTree>
    <p:extLst>
      <p:ext uri="{BB962C8B-B14F-4D97-AF65-F5344CB8AC3E}">
        <p14:creationId xmlns:p14="http://schemas.microsoft.com/office/powerpoint/2010/main" val="296873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0C4E69B9-B0E7-4F26-A814-45100A07F399}"/>
              </a:ext>
            </a:extLst>
          </p:cNvPr>
          <p:cNvPicPr>
            <a:picLocks noChangeAspect="1"/>
          </p:cNvPicPr>
          <p:nvPr/>
        </p:nvPicPr>
        <p:blipFill>
          <a:blip r:embed="rId2"/>
          <a:stretch>
            <a:fillRect/>
          </a:stretch>
        </p:blipFill>
        <p:spPr>
          <a:xfrm>
            <a:off x="317500" y="1143000"/>
            <a:ext cx="5552179" cy="1905000"/>
          </a:xfrm>
          <a:prstGeom prst="rect">
            <a:avLst/>
          </a:prstGeom>
        </p:spPr>
      </p:pic>
      <p:pic>
        <p:nvPicPr>
          <p:cNvPr id="8" name="Image 7">
            <a:extLst>
              <a:ext uri="{FF2B5EF4-FFF2-40B4-BE49-F238E27FC236}">
                <a16:creationId xmlns:a16="http://schemas.microsoft.com/office/drawing/2014/main" id="{169261D7-A361-48DB-B919-9D57E20FFAA2}"/>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1068601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189F1D1D-9BBA-4CF9-8BF4-60DE61F12CA8}"/>
              </a:ext>
            </a:extLst>
          </p:cNvPr>
          <p:cNvPicPr>
            <a:picLocks noChangeAspect="1"/>
          </p:cNvPicPr>
          <p:nvPr/>
        </p:nvPicPr>
        <p:blipFill>
          <a:blip r:embed="rId2"/>
          <a:stretch>
            <a:fillRect/>
          </a:stretch>
        </p:blipFill>
        <p:spPr>
          <a:xfrm>
            <a:off x="4445000" y="1270000"/>
            <a:ext cx="3766468" cy="1651000"/>
          </a:xfrm>
          <a:prstGeom prst="rect">
            <a:avLst/>
          </a:prstGeom>
        </p:spPr>
      </p:pic>
      <p:pic>
        <p:nvPicPr>
          <p:cNvPr id="5" name="Image 4">
            <a:extLst>
              <a:ext uri="{FF2B5EF4-FFF2-40B4-BE49-F238E27FC236}">
                <a16:creationId xmlns:a16="http://schemas.microsoft.com/office/drawing/2014/main" id="{4D4400D3-57FC-4DE4-8948-36A216D0AD82}"/>
              </a:ext>
            </a:extLst>
          </p:cNvPr>
          <p:cNvPicPr>
            <a:picLocks noChangeAspect="1"/>
          </p:cNvPicPr>
          <p:nvPr/>
        </p:nvPicPr>
        <p:blipFill>
          <a:blip r:embed="rId3"/>
          <a:stretch>
            <a:fillRect/>
          </a:stretch>
        </p:blipFill>
        <p:spPr>
          <a:xfrm>
            <a:off x="4445000" y="3175000"/>
            <a:ext cx="3766468" cy="1651000"/>
          </a:xfrm>
          <a:prstGeom prst="rect">
            <a:avLst/>
          </a:prstGeom>
        </p:spPr>
      </p:pic>
      <p:pic>
        <p:nvPicPr>
          <p:cNvPr id="6" name="Image 5">
            <a:extLst>
              <a:ext uri="{FF2B5EF4-FFF2-40B4-BE49-F238E27FC236}">
                <a16:creationId xmlns:a16="http://schemas.microsoft.com/office/drawing/2014/main" id="{C4F51B87-0CA0-4D4F-BA4B-F5D9CA750916}"/>
              </a:ext>
            </a:extLst>
          </p:cNvPr>
          <p:cNvPicPr>
            <a:picLocks noChangeAspect="1"/>
          </p:cNvPicPr>
          <p:nvPr/>
        </p:nvPicPr>
        <p:blipFill>
          <a:blip r:embed="rId4"/>
          <a:stretch>
            <a:fillRect/>
          </a:stretch>
        </p:blipFill>
        <p:spPr>
          <a:xfrm>
            <a:off x="4445000" y="5080000"/>
            <a:ext cx="3766468" cy="1651000"/>
          </a:xfrm>
          <a:prstGeom prst="rect">
            <a:avLst/>
          </a:prstGeom>
        </p:spPr>
      </p:pic>
    </p:spTree>
    <p:extLst>
      <p:ext uri="{BB962C8B-B14F-4D97-AF65-F5344CB8AC3E}">
        <p14:creationId xmlns:p14="http://schemas.microsoft.com/office/powerpoint/2010/main" val="3003080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9754FA58-9194-41E5-9A83-9F6738E3C783}"/>
              </a:ext>
            </a:extLst>
          </p:cNvPr>
          <p:cNvPicPr>
            <a:picLocks noChangeAspect="1"/>
          </p:cNvPicPr>
          <p:nvPr/>
        </p:nvPicPr>
        <p:blipFill>
          <a:blip r:embed="rId2"/>
          <a:stretch>
            <a:fillRect/>
          </a:stretch>
        </p:blipFill>
        <p:spPr>
          <a:xfrm>
            <a:off x="-2437" y="2414016"/>
            <a:ext cx="9157282" cy="2213143"/>
          </a:xfrm>
          <a:prstGeom prst="rect">
            <a:avLst/>
          </a:prstGeom>
        </p:spPr>
      </p:pic>
    </p:spTree>
    <p:extLst>
      <p:ext uri="{BB962C8B-B14F-4D97-AF65-F5344CB8AC3E}">
        <p14:creationId xmlns:p14="http://schemas.microsoft.com/office/powerpoint/2010/main" val="175334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78D47392-9EFF-4E76-B539-D4B4AA4AB8EA}"/>
              </a:ext>
            </a:extLst>
          </p:cNvPr>
          <p:cNvPicPr>
            <a:picLocks noChangeAspect="1"/>
          </p:cNvPicPr>
          <p:nvPr/>
        </p:nvPicPr>
        <p:blipFill>
          <a:blip r:embed="rId2"/>
          <a:stretch>
            <a:fillRect/>
          </a:stretch>
        </p:blipFill>
        <p:spPr>
          <a:xfrm>
            <a:off x="825500" y="1270000"/>
            <a:ext cx="7389876" cy="5027676"/>
          </a:xfrm>
          <a:prstGeom prst="rect">
            <a:avLst/>
          </a:prstGeom>
        </p:spPr>
      </p:pic>
    </p:spTree>
    <p:extLst>
      <p:ext uri="{BB962C8B-B14F-4D97-AF65-F5344CB8AC3E}">
        <p14:creationId xmlns:p14="http://schemas.microsoft.com/office/powerpoint/2010/main" val="1604887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74C458C7-783A-4614-8F55-F28B8C429CA8}"/>
              </a:ext>
            </a:extLst>
          </p:cNvPr>
          <p:cNvPicPr>
            <a:picLocks noChangeAspect="1"/>
          </p:cNvPicPr>
          <p:nvPr/>
        </p:nvPicPr>
        <p:blipFill>
          <a:blip r:embed="rId2"/>
          <a:stretch>
            <a:fillRect/>
          </a:stretch>
        </p:blipFill>
        <p:spPr>
          <a:xfrm>
            <a:off x="823656" y="1270000"/>
            <a:ext cx="7382896" cy="5029636"/>
          </a:xfrm>
          <a:prstGeom prst="rect">
            <a:avLst/>
          </a:prstGeom>
        </p:spPr>
      </p:pic>
    </p:spTree>
    <p:extLst>
      <p:ext uri="{BB962C8B-B14F-4D97-AF65-F5344CB8AC3E}">
        <p14:creationId xmlns:p14="http://schemas.microsoft.com/office/powerpoint/2010/main" val="438569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id="{72202C0B-4AAA-46B0-ADA3-A67F67D4A09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B8A9F22-A358-4868-9D5F-A1A6787ABF20}"/>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22196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id="{E33A917F-96BF-488A-B594-26FB7EFBED4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ZK_ImageBLEND">
            <a:extLst>
              <a:ext uri="{FF2B5EF4-FFF2-40B4-BE49-F238E27FC236}">
                <a16:creationId xmlns:a16="http://schemas.microsoft.com/office/drawing/2014/main" id="{9588D474-9C30-4C98-B1F5-B7C13F642D6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16547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id="{8541C4AD-17BF-41EA-9240-E288307A56C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ZK_ImageBLEND">
            <a:extLst>
              <a:ext uri="{FF2B5EF4-FFF2-40B4-BE49-F238E27FC236}">
                <a16:creationId xmlns:a16="http://schemas.microsoft.com/office/drawing/2014/main" id="{B2CFA806-1226-4BDA-8601-F1B51FA1656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474911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id="{C7B668F2-996B-404B-A5D9-9072279B29F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ZK_ImageBLEND">
            <a:extLst>
              <a:ext uri="{FF2B5EF4-FFF2-40B4-BE49-F238E27FC236}">
                <a16:creationId xmlns:a16="http://schemas.microsoft.com/office/drawing/2014/main" id="{5882311D-6F94-4380-9330-5E40C7075AA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490146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id="{255F54B1-63D2-4592-A4FC-7232F1B9FD0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ZK_ImageBLEND">
            <a:extLst>
              <a:ext uri="{FF2B5EF4-FFF2-40B4-BE49-F238E27FC236}">
                <a16:creationId xmlns:a16="http://schemas.microsoft.com/office/drawing/2014/main" id="{031746E6-8467-4D8A-A399-AC131822219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461494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id="{B7E18B5D-8052-4059-AAC0-D3C06D0D4EA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ZK_ImageBLEND">
            <a:extLst>
              <a:ext uri="{FF2B5EF4-FFF2-40B4-BE49-F238E27FC236}">
                <a16:creationId xmlns:a16="http://schemas.microsoft.com/office/drawing/2014/main" id="{3B65CFA3-A535-49E5-9DD5-21C7DD889C6B}"/>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677646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B8CE8B47-7132-4DF5-BACE-3951BCEEF58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ZK_ImageBLEND">
            <a:extLst>
              <a:ext uri="{FF2B5EF4-FFF2-40B4-BE49-F238E27FC236}">
                <a16:creationId xmlns:a16="http://schemas.microsoft.com/office/drawing/2014/main" id="{D8000EC1-7F70-4677-9867-C5151208E0F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920177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3" name="EURCZK_ImageALLOC">
            <a:extLst>
              <a:ext uri="{FF2B5EF4-FFF2-40B4-BE49-F238E27FC236}">
                <a16:creationId xmlns:a16="http://schemas.microsoft.com/office/drawing/2014/main" id="{608BC047-7C3E-4CCD-B4C2-CF68FDC3124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ZK_ImageBLEND">
            <a:extLst>
              <a:ext uri="{FF2B5EF4-FFF2-40B4-BE49-F238E27FC236}">
                <a16:creationId xmlns:a16="http://schemas.microsoft.com/office/drawing/2014/main" id="{D7F6D3C0-9C66-48BE-B01F-DA90FFF2C09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937903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4C6227BB-CFE2-43DE-9926-9F8127F6E358}"/>
              </a:ext>
            </a:extLst>
          </p:cNvPr>
          <p:cNvPicPr>
            <a:picLocks noChangeAspect="1"/>
          </p:cNvPicPr>
          <p:nvPr/>
        </p:nvPicPr>
        <p:blipFill>
          <a:blip r:embed="rId2"/>
          <a:stretch>
            <a:fillRect/>
          </a:stretch>
        </p:blipFill>
        <p:spPr>
          <a:xfrm>
            <a:off x="825500" y="1270000"/>
            <a:ext cx="7389876" cy="5027676"/>
          </a:xfrm>
          <a:prstGeom prst="rect">
            <a:avLst/>
          </a:prstGeom>
        </p:spPr>
      </p:pic>
    </p:spTree>
    <p:extLst>
      <p:ext uri="{BB962C8B-B14F-4D97-AF65-F5344CB8AC3E}">
        <p14:creationId xmlns:p14="http://schemas.microsoft.com/office/powerpoint/2010/main" val="339933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2409E68-2B04-45D8-9B4F-1EB6427C1197}"/>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005898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5" name="Image 4">
            <a:extLst>
              <a:ext uri="{FF2B5EF4-FFF2-40B4-BE49-F238E27FC236}">
                <a16:creationId xmlns:a16="http://schemas.microsoft.com/office/drawing/2014/main" id="{E255491D-7DA3-4980-8628-7C2CF6B608A3}"/>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507436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id="{33613776-0D32-4C25-BCCE-D4DA762474B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2062B3D2-F312-4C3F-9952-88F06E3CA69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70688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id="{6E0ECB02-3B29-440C-9450-A9DF20847A1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9C1EBDE5-CE5C-462B-B2C4-05284BD975A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54452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BA5BB65D-B19F-4238-8BAC-D5EBAA41301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DFF5D1C-BF66-4C8A-8C83-720B8C99A523}"/>
              </a:ext>
            </a:extLst>
          </p:cNvPr>
          <p:cNvPicPr>
            <a:picLocks noChangeAspect="1"/>
          </p:cNvPicPr>
          <p:nvPr/>
        </p:nvPicPr>
        <p:blipFill>
          <a:blip r:embed="rId3"/>
          <a:stretch>
            <a:fillRect/>
          </a:stretch>
        </p:blipFill>
        <p:spPr>
          <a:xfrm>
            <a:off x="4754008" y="2350869"/>
            <a:ext cx="4200508" cy="3566469"/>
          </a:xfrm>
          <a:prstGeom prst="rect">
            <a:avLst/>
          </a:prstGeom>
        </p:spPr>
      </p:pic>
    </p:spTree>
    <p:extLst>
      <p:ext uri="{BB962C8B-B14F-4D97-AF65-F5344CB8AC3E}">
        <p14:creationId xmlns:p14="http://schemas.microsoft.com/office/powerpoint/2010/main" val="934667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8458C285-C757-4201-BC94-46EC788E17C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5F6AF345-EA3E-447D-AECF-F348948600E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589295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2B2449EE-EFFB-4955-A097-5415520335A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72B97A7-94CF-49B9-9A43-0402DE4BC839}"/>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208174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93F1E3E8-274E-42A3-ACAA-BAB073E0251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5A37123-273E-4B12-BD31-DBAAC27F4937}"/>
              </a:ext>
            </a:extLst>
          </p:cNvPr>
          <p:cNvPicPr>
            <a:picLocks noChangeAspect="1"/>
          </p:cNvPicPr>
          <p:nvPr/>
        </p:nvPicPr>
        <p:blipFill>
          <a:blip r:embed="rId3"/>
          <a:stretch>
            <a:fillRect/>
          </a:stretch>
        </p:blipFill>
        <p:spPr>
          <a:xfrm>
            <a:off x="4754008" y="2350869"/>
            <a:ext cx="4200508" cy="3566469"/>
          </a:xfrm>
          <a:prstGeom prst="rect">
            <a:avLst/>
          </a:prstGeom>
        </p:spPr>
      </p:pic>
    </p:spTree>
    <p:extLst>
      <p:ext uri="{BB962C8B-B14F-4D97-AF65-F5344CB8AC3E}">
        <p14:creationId xmlns:p14="http://schemas.microsoft.com/office/powerpoint/2010/main" val="216564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616E55BC-943F-46D0-839E-3446CED7E947}"/>
              </a:ext>
            </a:extLst>
          </p:cNvPr>
          <p:cNvPicPr>
            <a:picLocks noChangeAspect="1"/>
          </p:cNvPicPr>
          <p:nvPr/>
        </p:nvPicPr>
        <p:blipFill>
          <a:blip r:embed="rId2"/>
          <a:stretch>
            <a:fillRect/>
          </a:stretch>
        </p:blipFill>
        <p:spPr>
          <a:xfrm>
            <a:off x="228235" y="2349500"/>
            <a:ext cx="4212701" cy="3621338"/>
          </a:xfrm>
          <a:prstGeom prst="rect">
            <a:avLst/>
          </a:prstGeom>
        </p:spPr>
      </p:pic>
      <p:pic>
        <p:nvPicPr>
          <p:cNvPr id="8" name="Image 7">
            <a:extLst>
              <a:ext uri="{FF2B5EF4-FFF2-40B4-BE49-F238E27FC236}">
                <a16:creationId xmlns:a16="http://schemas.microsoft.com/office/drawing/2014/main" id="{B231C244-2953-46C5-AC2F-9BCB5DA2D07E}"/>
              </a:ext>
            </a:extLst>
          </p:cNvPr>
          <p:cNvPicPr>
            <a:picLocks noChangeAspect="1"/>
          </p:cNvPicPr>
          <p:nvPr/>
        </p:nvPicPr>
        <p:blipFill>
          <a:blip r:embed="rId3"/>
          <a:stretch>
            <a:fillRect/>
          </a:stretch>
        </p:blipFill>
        <p:spPr>
          <a:xfrm>
            <a:off x="4749800" y="2349500"/>
            <a:ext cx="4206605" cy="3621338"/>
          </a:xfrm>
          <a:prstGeom prst="rect">
            <a:avLst/>
          </a:prstGeom>
        </p:spPr>
      </p:pic>
    </p:spTree>
    <p:extLst>
      <p:ext uri="{BB962C8B-B14F-4D97-AF65-F5344CB8AC3E}">
        <p14:creationId xmlns:p14="http://schemas.microsoft.com/office/powerpoint/2010/main" val="467974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AF4DD604-D04B-4C37-951F-4319E20BBB24}"/>
              </a:ext>
            </a:extLst>
          </p:cNvPr>
          <p:cNvPicPr>
            <a:picLocks noChangeAspect="1"/>
          </p:cNvPicPr>
          <p:nvPr/>
        </p:nvPicPr>
        <p:blipFill>
          <a:blip r:embed="rId2"/>
          <a:stretch>
            <a:fillRect/>
          </a:stretch>
        </p:blipFill>
        <p:spPr>
          <a:xfrm>
            <a:off x="236220" y="2347976"/>
            <a:ext cx="4200508" cy="3570732"/>
          </a:xfrm>
          <a:prstGeom prst="rect">
            <a:avLst/>
          </a:prstGeom>
        </p:spPr>
      </p:pic>
      <p:pic>
        <p:nvPicPr>
          <p:cNvPr id="9" name="Image 8">
            <a:extLst>
              <a:ext uri="{FF2B5EF4-FFF2-40B4-BE49-F238E27FC236}">
                <a16:creationId xmlns:a16="http://schemas.microsoft.com/office/drawing/2014/main" id="{AEC56B07-2232-4118-8878-A677301EADA4}"/>
              </a:ext>
            </a:extLst>
          </p:cNvPr>
          <p:cNvPicPr>
            <a:picLocks noChangeAspect="1"/>
          </p:cNvPicPr>
          <p:nvPr/>
        </p:nvPicPr>
        <p:blipFill>
          <a:blip r:embed="rId3"/>
          <a:stretch>
            <a:fillRect/>
          </a:stretch>
        </p:blipFill>
        <p:spPr>
          <a:xfrm>
            <a:off x="4749800" y="2347975"/>
            <a:ext cx="4206605" cy="3570731"/>
          </a:xfrm>
          <a:prstGeom prst="rect">
            <a:avLst/>
          </a:prstGeom>
        </p:spPr>
      </p:pic>
    </p:spTree>
    <p:extLst>
      <p:ext uri="{BB962C8B-B14F-4D97-AF65-F5344CB8AC3E}">
        <p14:creationId xmlns:p14="http://schemas.microsoft.com/office/powerpoint/2010/main" val="2725363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78FE7DD8-F242-455B-B6A4-C2C099AFE676}"/>
              </a:ext>
            </a:extLst>
          </p:cNvPr>
          <p:cNvPicPr>
            <a:picLocks noChangeAspect="1"/>
          </p:cNvPicPr>
          <p:nvPr/>
        </p:nvPicPr>
        <p:blipFill>
          <a:blip r:embed="rId2"/>
          <a:stretch>
            <a:fillRect/>
          </a:stretch>
        </p:blipFill>
        <p:spPr>
          <a:xfrm>
            <a:off x="825500" y="1270000"/>
            <a:ext cx="7389876" cy="5026152"/>
          </a:xfrm>
          <a:prstGeom prst="rect">
            <a:avLst/>
          </a:prstGeom>
        </p:spPr>
      </p:pic>
    </p:spTree>
    <p:extLst>
      <p:ext uri="{BB962C8B-B14F-4D97-AF65-F5344CB8AC3E}">
        <p14:creationId xmlns:p14="http://schemas.microsoft.com/office/powerpoint/2010/main" val="945151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5" name="Image 4">
            <a:extLst>
              <a:ext uri="{FF2B5EF4-FFF2-40B4-BE49-F238E27FC236}">
                <a16:creationId xmlns:a16="http://schemas.microsoft.com/office/drawing/2014/main" id="{DE93AC92-E52C-4E14-8872-2215B46298F2}"/>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340417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id="{201B34A5-874C-44D1-A1A9-2274D136D85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7CEA860-B938-4471-8C02-EDC59A0DEB8E}"/>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572072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id="{A3E5BA9F-F0F8-43C4-835A-C9D58E07BAD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USDBRL_ImageBLEND">
            <a:extLst>
              <a:ext uri="{FF2B5EF4-FFF2-40B4-BE49-F238E27FC236}">
                <a16:creationId xmlns:a16="http://schemas.microsoft.com/office/drawing/2014/main" id="{06B64418-079C-4040-B79C-7B795BD46DC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103114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id="{74059923-A692-41EB-B0BB-1150D7770914}"/>
              </a:ext>
            </a:extLst>
          </p:cNvPr>
          <p:cNvPicPr>
            <a:picLocks noChangeAspect="1"/>
          </p:cNvPicPr>
          <p:nvPr/>
        </p:nvPicPr>
        <p:blipFill>
          <a:blip r:embed="rId2"/>
          <a:stretch>
            <a:fillRect/>
          </a:stretch>
        </p:blipFill>
        <p:spPr>
          <a:xfrm>
            <a:off x="496310" y="1460814"/>
            <a:ext cx="8409946" cy="491255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id="{23203723-9114-4127-8BB0-8ABC113418D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USDBRL_ImageBLEND">
            <a:extLst>
              <a:ext uri="{FF2B5EF4-FFF2-40B4-BE49-F238E27FC236}">
                <a16:creationId xmlns:a16="http://schemas.microsoft.com/office/drawing/2014/main" id="{757D0C89-AA43-44F7-B4BB-393186ECAD7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519851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id="{095B7012-40BC-464B-A078-0435710E3C3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USDBRL_ImageBLEND">
            <a:extLst>
              <a:ext uri="{FF2B5EF4-FFF2-40B4-BE49-F238E27FC236}">
                <a16:creationId xmlns:a16="http://schemas.microsoft.com/office/drawing/2014/main" id="{C09037A6-97BC-4CE3-B7DC-E238E887FB5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564161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id="{197B0AF2-CD89-4FB0-B390-CFDAAF5BADF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USDBRL_ImageBLEND">
            <a:extLst>
              <a:ext uri="{FF2B5EF4-FFF2-40B4-BE49-F238E27FC236}">
                <a16:creationId xmlns:a16="http://schemas.microsoft.com/office/drawing/2014/main" id="{E4D9BFBC-5202-43AF-A8FC-0C09B288936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658439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- 2020</a:t>
            </a:r>
          </a:p>
        </p:txBody>
      </p:sp>
      <p:pic>
        <p:nvPicPr>
          <p:cNvPr id="3" name="USDBRL_ImageALLOC">
            <a:extLst>
              <a:ext uri="{FF2B5EF4-FFF2-40B4-BE49-F238E27FC236}">
                <a16:creationId xmlns:a16="http://schemas.microsoft.com/office/drawing/2014/main" id="{BA40981D-BC45-4A0A-B000-CD02D9593B2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USDBRL_ImageBLEND">
            <a:extLst>
              <a:ext uri="{FF2B5EF4-FFF2-40B4-BE49-F238E27FC236}">
                <a16:creationId xmlns:a16="http://schemas.microsoft.com/office/drawing/2014/main" id="{8BBB4825-80F8-4DE3-98A5-C0627977B20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154859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E82569EB-5A74-43C4-94BB-7FA6566BDB0C}"/>
              </a:ext>
            </a:extLst>
          </p:cNvPr>
          <p:cNvPicPr>
            <a:picLocks noChangeAspect="1"/>
          </p:cNvPicPr>
          <p:nvPr/>
        </p:nvPicPr>
        <p:blipFill>
          <a:blip r:embed="rId2"/>
          <a:stretch>
            <a:fillRect/>
          </a:stretch>
        </p:blipFill>
        <p:spPr>
          <a:xfrm>
            <a:off x="825500" y="1270000"/>
            <a:ext cx="7391400" cy="5027676"/>
          </a:xfrm>
          <a:prstGeom prst="rect">
            <a:avLst/>
          </a:prstGeom>
        </p:spPr>
      </p:pic>
    </p:spTree>
    <p:extLst>
      <p:ext uri="{BB962C8B-B14F-4D97-AF65-F5344CB8AC3E}">
        <p14:creationId xmlns:p14="http://schemas.microsoft.com/office/powerpoint/2010/main" val="3373190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5" name="Image 4">
            <a:extLst>
              <a:ext uri="{FF2B5EF4-FFF2-40B4-BE49-F238E27FC236}">
                <a16:creationId xmlns:a16="http://schemas.microsoft.com/office/drawing/2014/main" id="{80FD2D6B-8F28-4F80-9269-7770285A6E42}"/>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4184230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id="{299EEE9A-0A75-4A3D-BCEB-0C66BE8DF47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USDMXN_ImageBLEND">
            <a:extLst>
              <a:ext uri="{FF2B5EF4-FFF2-40B4-BE49-F238E27FC236}">
                <a16:creationId xmlns:a16="http://schemas.microsoft.com/office/drawing/2014/main" id="{545E8B39-964F-40E0-B518-9EBC8D56E0F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772179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id="{3E6CBBFA-12D9-4893-B739-C35773F5EE5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2CC489F-DE07-4812-B8C0-65786F05AAC3}"/>
              </a:ext>
            </a:extLst>
          </p:cNvPr>
          <p:cNvPicPr>
            <a:picLocks noChangeAspect="1"/>
          </p:cNvPicPr>
          <p:nvPr/>
        </p:nvPicPr>
        <p:blipFill>
          <a:blip r:embed="rId3"/>
          <a:stretch>
            <a:fillRect/>
          </a:stretch>
        </p:blipFill>
        <p:spPr>
          <a:xfrm>
            <a:off x="4754008" y="2350869"/>
            <a:ext cx="4200508" cy="3566469"/>
          </a:xfrm>
          <a:prstGeom prst="rect">
            <a:avLst/>
          </a:prstGeom>
        </p:spPr>
      </p:pic>
    </p:spTree>
    <p:extLst>
      <p:ext uri="{BB962C8B-B14F-4D97-AF65-F5344CB8AC3E}">
        <p14:creationId xmlns:p14="http://schemas.microsoft.com/office/powerpoint/2010/main" val="478015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- 2020</a:t>
            </a:r>
          </a:p>
        </p:txBody>
      </p:sp>
      <p:pic>
        <p:nvPicPr>
          <p:cNvPr id="3" name="USDMXN_ImageALLOC">
            <a:extLst>
              <a:ext uri="{FF2B5EF4-FFF2-40B4-BE49-F238E27FC236}">
                <a16:creationId xmlns:a16="http://schemas.microsoft.com/office/drawing/2014/main" id="{F276E665-414C-47CC-B01B-25A2407E0A3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USDMXN_ImageBLEND">
            <a:extLst>
              <a:ext uri="{FF2B5EF4-FFF2-40B4-BE49-F238E27FC236}">
                <a16:creationId xmlns:a16="http://schemas.microsoft.com/office/drawing/2014/main" id="{21904262-BD81-4994-BE71-10D88ED9857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472636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5" name="_ImageTabloSynthesisMAX">
            <a:extLst>
              <a:ext uri="{FF2B5EF4-FFF2-40B4-BE49-F238E27FC236}">
                <a16:creationId xmlns:a16="http://schemas.microsoft.com/office/drawing/2014/main" id="{17AB7548-F73F-4C68-B1F1-7DA527613C51}"/>
              </a:ext>
            </a:extLst>
          </p:cNvPr>
          <p:cNvPicPr>
            <a:picLocks noChangeAspect="1"/>
          </p:cNvPicPr>
          <p:nvPr/>
        </p:nvPicPr>
        <p:blipFill>
          <a:blip r:embed="rId2"/>
          <a:stretch>
            <a:fillRect/>
          </a:stretch>
        </p:blipFill>
        <p:spPr>
          <a:xfrm>
            <a:off x="496310" y="1460814"/>
            <a:ext cx="8409946" cy="4912554"/>
          </a:xfrm>
          <a:prstGeom prst="rect">
            <a:avLst/>
          </a:prstGeom>
        </p:spPr>
      </p:pic>
    </p:spTree>
    <p:extLst>
      <p:ext uri="{BB962C8B-B14F-4D97-AF65-F5344CB8AC3E}">
        <p14:creationId xmlns:p14="http://schemas.microsoft.com/office/powerpoint/2010/main" val="295512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PerfMIN">
            <a:extLst>
              <a:ext uri="{FF2B5EF4-FFF2-40B4-BE49-F238E27FC236}">
                <a16:creationId xmlns:a16="http://schemas.microsoft.com/office/drawing/2014/main" id="{D7587BD3-78FB-4DD5-B54B-3AB81DD5DC71}"/>
              </a:ext>
            </a:extLst>
          </p:cNvPr>
          <p:cNvPicPr>
            <a:picLocks noChangeAspect="1"/>
          </p:cNvPicPr>
          <p:nvPr/>
        </p:nvPicPr>
        <p:blipFill>
          <a:blip r:embed="rId2"/>
          <a:stretch>
            <a:fillRect/>
          </a:stretch>
        </p:blipFill>
        <p:spPr>
          <a:xfrm>
            <a:off x="511048" y="1588348"/>
            <a:ext cx="8322056" cy="4748443"/>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5" name="_ImageTabloPerfMAX">
            <a:extLst>
              <a:ext uri="{FF2B5EF4-FFF2-40B4-BE49-F238E27FC236}">
                <a16:creationId xmlns:a16="http://schemas.microsoft.com/office/drawing/2014/main" id="{72C92AD6-3128-4B0F-8BC5-0F032871235C}"/>
              </a:ext>
            </a:extLst>
          </p:cNvPr>
          <p:cNvPicPr>
            <a:picLocks noChangeAspect="1"/>
          </p:cNvPicPr>
          <p:nvPr/>
        </p:nvPicPr>
        <p:blipFill>
          <a:blip r:embed="rId2"/>
          <a:stretch>
            <a:fillRect/>
          </a:stretch>
        </p:blipFill>
        <p:spPr>
          <a:xfrm>
            <a:off x="511048" y="1588349"/>
            <a:ext cx="8322056" cy="4748442"/>
          </a:xfrm>
          <a:prstGeom prst="rect">
            <a:avLst/>
          </a:prstGeom>
        </p:spPr>
      </p:pic>
    </p:spTree>
    <p:extLst>
      <p:ext uri="{BB962C8B-B14F-4D97-AF65-F5344CB8AC3E}">
        <p14:creationId xmlns:p14="http://schemas.microsoft.com/office/powerpoint/2010/main" val="397095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A4DDA15-33E7-4348-BCD2-CBAB5B508DC5}"/>
              </a:ext>
            </a:extLst>
          </p:cNvPr>
          <p:cNvPicPr>
            <a:picLocks noChangeAspect="1"/>
          </p:cNvPicPr>
          <p:nvPr/>
        </p:nvPicPr>
        <p:blipFill>
          <a:blip r:embed="rId2"/>
          <a:stretch>
            <a:fillRect/>
          </a:stretch>
        </p:blipFill>
        <p:spPr>
          <a:xfrm>
            <a:off x="317500" y="1143000"/>
            <a:ext cx="4124476" cy="1905000"/>
          </a:xfrm>
          <a:prstGeom prst="rect">
            <a:avLst/>
          </a:prstGeom>
        </p:spPr>
      </p:pic>
      <p:pic>
        <p:nvPicPr>
          <p:cNvPr id="8" name="Image 7">
            <a:extLst>
              <a:ext uri="{FF2B5EF4-FFF2-40B4-BE49-F238E27FC236}">
                <a16:creationId xmlns:a16="http://schemas.microsoft.com/office/drawing/2014/main" id="{9ADEF54B-878B-4745-B3D4-46141BBFA3EC}"/>
              </a:ext>
            </a:extLst>
          </p:cNvPr>
          <p:cNvPicPr>
            <a:picLocks noChangeAspect="1"/>
          </p:cNvPicPr>
          <p:nvPr/>
        </p:nvPicPr>
        <p:blipFill>
          <a:blip r:embed="rId3"/>
          <a:stretch>
            <a:fillRect/>
          </a:stretch>
        </p:blipFill>
        <p:spPr>
          <a:xfrm>
            <a:off x="3429000" y="3175000"/>
            <a:ext cx="5248346" cy="3429000"/>
          </a:xfrm>
          <a:prstGeom prst="rect">
            <a:avLst/>
          </a:prstGeom>
        </p:spPr>
      </p:pic>
    </p:spTree>
    <p:extLst>
      <p:ext uri="{BB962C8B-B14F-4D97-AF65-F5344CB8AC3E}">
        <p14:creationId xmlns:p14="http://schemas.microsoft.com/office/powerpoint/2010/main" val="332735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EA7020BA-F2C5-4D3C-AA23-5B0E6BD5AEDC}"/>
              </a:ext>
            </a:extLst>
          </p:cNvPr>
          <p:cNvPicPr>
            <a:picLocks noChangeAspect="1"/>
          </p:cNvPicPr>
          <p:nvPr/>
        </p:nvPicPr>
        <p:blipFill>
          <a:blip r:embed="rId2"/>
          <a:stretch>
            <a:fillRect/>
          </a:stretch>
        </p:blipFill>
        <p:spPr>
          <a:xfrm>
            <a:off x="317500" y="1143000"/>
            <a:ext cx="5528553" cy="1905000"/>
          </a:xfrm>
          <a:prstGeom prst="rect">
            <a:avLst/>
          </a:prstGeom>
        </p:spPr>
      </p:pic>
      <p:pic>
        <p:nvPicPr>
          <p:cNvPr id="8" name="Image 7">
            <a:extLst>
              <a:ext uri="{FF2B5EF4-FFF2-40B4-BE49-F238E27FC236}">
                <a16:creationId xmlns:a16="http://schemas.microsoft.com/office/drawing/2014/main" id="{D40BEF4D-6815-4783-A4F8-8777D0158DBB}"/>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215120784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5748</TotalTime>
  <Words>779</Words>
  <Application>Microsoft Office PowerPoint</Application>
  <PresentationFormat>Affichage à l'écran (4:3)</PresentationFormat>
  <Paragraphs>106</Paragraphs>
  <Slides>50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50</vt:i4>
      </vt:variant>
    </vt:vector>
  </HeadingPairs>
  <TitlesOfParts>
    <vt:vector size="5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Summary</vt:lpstr>
      <vt:lpstr>Hedging Performance</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EURCZK - 2021</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USDBRL - 2020</vt:lpstr>
      <vt:lpstr>USDMXN - Historical &amp; Planned</vt:lpstr>
      <vt:lpstr>USDMXN - Synthesis</vt:lpstr>
      <vt:lpstr>USDMXN - 2017</vt:lpstr>
      <vt:lpstr>USDMXN - 2019</vt:lpstr>
      <vt:lpstr>USDMXN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 - Marion</cp:lastModifiedBy>
  <cp:revision>709</cp:revision>
  <cp:lastPrinted>2012-02-01T10:00:25Z</cp:lastPrinted>
  <dcterms:created xsi:type="dcterms:W3CDTF">2010-04-23T15:09:35Z</dcterms:created>
  <dcterms:modified xsi:type="dcterms:W3CDTF">2020-06-05T09:54:30Z</dcterms:modified>
</cp:coreProperties>
</file>