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66" r:id="rId4"/>
    <p:sldId id="476" r:id="rId5"/>
    <p:sldId id="493" r:id="rId6"/>
    <p:sldId id="536" r:id="rId7"/>
    <p:sldId id="494" r:id="rId8"/>
    <p:sldId id="537" r:id="rId9"/>
    <p:sldId id="532" r:id="rId10"/>
    <p:sldId id="533" r:id="rId11"/>
    <p:sldId id="534" r:id="rId12"/>
    <p:sldId id="535" r:id="rId13"/>
    <p:sldId id="531" r:id="rId14"/>
    <p:sldId id="530" r:id="rId15"/>
    <p:sldId id="470" r:id="rId16"/>
    <p:sldId id="458" r:id="rId17"/>
    <p:sldId id="497" r:id="rId18"/>
    <p:sldId id="504" r:id="rId19"/>
    <p:sldId id="505" r:id="rId20"/>
    <p:sldId id="506" r:id="rId21"/>
    <p:sldId id="456" r:id="rId22"/>
    <p:sldId id="507" r:id="rId23"/>
    <p:sldId id="508" r:id="rId24"/>
    <p:sldId id="514" r:id="rId25"/>
    <p:sldId id="515" r:id="rId26"/>
    <p:sldId id="516" r:id="rId27"/>
    <p:sldId id="457" r:id="rId28"/>
    <p:sldId id="517" r:id="rId29"/>
    <p:sldId id="523" r:id="rId30"/>
    <p:sldId id="524" r:id="rId31"/>
    <p:sldId id="459" r:id="rId32"/>
    <p:sldId id="525" r:id="rId33"/>
    <p:sldId id="528" r:id="rId34"/>
    <p:sldId id="529"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07/07/2020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B346B8C-8EE1-47E9-9B88-17FBF997A023}"/>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8" name="Image 7">
            <a:extLst>
              <a:ext uri="{FF2B5EF4-FFF2-40B4-BE49-F238E27FC236}">
                <a16:creationId xmlns:a16="http://schemas.microsoft.com/office/drawing/2014/main" id="{6249D531-E508-403B-A8D8-22EE0C2E4F9B}"/>
              </a:ext>
            </a:extLst>
          </p:cNvPr>
          <p:cNvPicPr>
            <a:picLocks noChangeAspect="1"/>
          </p:cNvPicPr>
          <p:nvPr/>
        </p:nvPicPr>
        <p:blipFill>
          <a:blip r:embed="rId3"/>
          <a:stretch>
            <a:fillRect/>
          </a:stretch>
        </p:blipFill>
        <p:spPr>
          <a:xfrm>
            <a:off x="3429000" y="3175000"/>
            <a:ext cx="5247591" cy="3429000"/>
          </a:xfrm>
          <a:prstGeom prst="rect">
            <a:avLst/>
          </a:prstGeom>
        </p:spPr>
      </p:pic>
    </p:spTree>
    <p:extLst>
      <p:ext uri="{BB962C8B-B14F-4D97-AF65-F5344CB8AC3E}">
        <p14:creationId xmlns:p14="http://schemas.microsoft.com/office/powerpoint/2010/main" val="255653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F61F215-E177-4BD5-81A8-020ADE0C0854}"/>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8" name="Image 7">
            <a:extLst>
              <a:ext uri="{FF2B5EF4-FFF2-40B4-BE49-F238E27FC236}">
                <a16:creationId xmlns:a16="http://schemas.microsoft.com/office/drawing/2014/main" id="{4CD6F60D-4C15-4E0D-9AAA-C3BE04C08EDD}"/>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334829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DF126F82-27CE-403B-A549-1A7119657DBF}"/>
              </a:ext>
            </a:extLst>
          </p:cNvPr>
          <p:cNvPicPr>
            <a:picLocks noChangeAspect="1"/>
          </p:cNvPicPr>
          <p:nvPr/>
        </p:nvPicPr>
        <p:blipFill>
          <a:blip r:embed="rId2"/>
          <a:stretch>
            <a:fillRect/>
          </a:stretch>
        </p:blipFill>
        <p:spPr>
          <a:xfrm>
            <a:off x="4445000" y="1270000"/>
            <a:ext cx="3766468" cy="1651000"/>
          </a:xfrm>
          <a:prstGeom prst="rect">
            <a:avLst/>
          </a:prstGeom>
        </p:spPr>
      </p:pic>
      <p:pic>
        <p:nvPicPr>
          <p:cNvPr id="5" name="Image 4">
            <a:extLst>
              <a:ext uri="{FF2B5EF4-FFF2-40B4-BE49-F238E27FC236}">
                <a16:creationId xmlns:a16="http://schemas.microsoft.com/office/drawing/2014/main" id="{2A9BA1F7-826E-4B9F-9A0D-41DD5DBB63BD}"/>
              </a:ext>
            </a:extLst>
          </p:cNvPr>
          <p:cNvPicPr>
            <a:picLocks noChangeAspect="1"/>
          </p:cNvPicPr>
          <p:nvPr/>
        </p:nvPicPr>
        <p:blipFill>
          <a:blip r:embed="rId3"/>
          <a:stretch>
            <a:fillRect/>
          </a:stretch>
        </p:blipFill>
        <p:spPr>
          <a:xfrm>
            <a:off x="4445000" y="3175000"/>
            <a:ext cx="3766468" cy="1651000"/>
          </a:xfrm>
          <a:prstGeom prst="rect">
            <a:avLst/>
          </a:prstGeom>
        </p:spPr>
      </p:pic>
      <p:pic>
        <p:nvPicPr>
          <p:cNvPr id="6" name="Image 5">
            <a:extLst>
              <a:ext uri="{FF2B5EF4-FFF2-40B4-BE49-F238E27FC236}">
                <a16:creationId xmlns:a16="http://schemas.microsoft.com/office/drawing/2014/main" id="{79E666B5-B081-4100-BCD0-550C5AB3AB8A}"/>
              </a:ext>
            </a:extLst>
          </p:cNvPr>
          <p:cNvPicPr>
            <a:picLocks noChangeAspect="1"/>
          </p:cNvPicPr>
          <p:nvPr/>
        </p:nvPicPr>
        <p:blipFill>
          <a:blip r:embed="rId4"/>
          <a:stretch>
            <a:fillRect/>
          </a:stretch>
        </p:blipFill>
        <p:spPr>
          <a:xfrm>
            <a:off x="4445000" y="5080000"/>
            <a:ext cx="3766468" cy="1651000"/>
          </a:xfrm>
          <a:prstGeom prst="rect">
            <a:avLst/>
          </a:prstGeom>
        </p:spPr>
      </p:pic>
    </p:spTree>
    <p:extLst>
      <p:ext uri="{BB962C8B-B14F-4D97-AF65-F5344CB8AC3E}">
        <p14:creationId xmlns:p14="http://schemas.microsoft.com/office/powerpoint/2010/main" val="257824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E1D0DA1B-2714-44BF-921E-EBFCF8690E56}"/>
              </a:ext>
            </a:extLst>
          </p:cNvPr>
          <p:cNvPicPr>
            <a:picLocks noChangeAspect="1"/>
          </p:cNvPicPr>
          <p:nvPr/>
        </p:nvPicPr>
        <p:blipFill>
          <a:blip r:embed="rId2"/>
          <a:stretch>
            <a:fillRect/>
          </a:stretch>
        </p:blipFill>
        <p:spPr>
          <a:xfrm>
            <a:off x="-2437" y="2414016"/>
            <a:ext cx="9157282" cy="2213143"/>
          </a:xfrm>
          <a:prstGeom prst="rect">
            <a:avLst/>
          </a:prstGeom>
        </p:spPr>
      </p:pic>
    </p:spTree>
    <p:extLst>
      <p:ext uri="{BB962C8B-B14F-4D97-AF65-F5344CB8AC3E}">
        <p14:creationId xmlns:p14="http://schemas.microsoft.com/office/powerpoint/2010/main" val="3524524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8DB9A905-50CB-4CF9-ADF8-FA8DB24F5F8E}"/>
              </a:ext>
            </a:extLst>
          </p:cNvPr>
          <p:cNvPicPr>
            <a:picLocks noChangeAspect="1"/>
          </p:cNvPicPr>
          <p:nvPr/>
        </p:nvPicPr>
        <p:blipFill>
          <a:blip r:embed="rId2"/>
          <a:stretch>
            <a:fillRect/>
          </a:stretch>
        </p:blipFill>
        <p:spPr>
          <a:xfrm>
            <a:off x="825500" y="1270000"/>
            <a:ext cx="7389876" cy="5027676"/>
          </a:xfrm>
          <a:prstGeom prst="rect">
            <a:avLst/>
          </a:prstGeom>
        </p:spPr>
      </p:pic>
    </p:spTree>
    <p:extLst>
      <p:ext uri="{BB962C8B-B14F-4D97-AF65-F5344CB8AC3E}">
        <p14:creationId xmlns:p14="http://schemas.microsoft.com/office/powerpoint/2010/main" val="108075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3EA3BF77-8226-42C9-90A8-42866F7F5F15}"/>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301415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6" name="Image 5">
            <a:extLst>
              <a:ext uri="{FF2B5EF4-FFF2-40B4-BE49-F238E27FC236}">
                <a16:creationId xmlns:a16="http://schemas.microsoft.com/office/drawing/2014/main" id="{A658DB49-C2A4-4A69-A5D0-E3443D22EC01}"/>
              </a:ext>
            </a:extLst>
          </p:cNvPr>
          <p:cNvPicPr>
            <a:picLocks noChangeAspect="1"/>
          </p:cNvPicPr>
          <p:nvPr/>
        </p:nvPicPr>
        <p:blipFill>
          <a:blip r:embed="rId2"/>
          <a:stretch>
            <a:fillRect/>
          </a:stretch>
        </p:blipFill>
        <p:spPr>
          <a:xfrm>
            <a:off x="236221" y="2349500"/>
            <a:ext cx="4204716" cy="3596952"/>
          </a:xfrm>
          <a:prstGeom prst="rect">
            <a:avLst/>
          </a:prstGeom>
        </p:spPr>
      </p:pic>
      <p:pic>
        <p:nvPicPr>
          <p:cNvPr id="8" name="Image 7">
            <a:extLst>
              <a:ext uri="{FF2B5EF4-FFF2-40B4-BE49-F238E27FC236}">
                <a16:creationId xmlns:a16="http://schemas.microsoft.com/office/drawing/2014/main" id="{CC86F565-3844-497D-85E2-00280CDF87E3}"/>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201272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6" name="Image 5">
            <a:extLst>
              <a:ext uri="{FF2B5EF4-FFF2-40B4-BE49-F238E27FC236}">
                <a16:creationId xmlns:a16="http://schemas.microsoft.com/office/drawing/2014/main" id="{E00FB341-D459-4FFE-A8B1-E8A734C396A0}"/>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DA9E92A6-28AA-48C2-A695-5DC7E243C04B}"/>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249471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5B75083F-4B7F-4261-866F-4263EA64B2AF}"/>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B823B06B-D4C1-4CB9-BAC1-856CAE61F66D}"/>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233703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2CBC6A4-4D5E-4E2F-8B18-6F3DADAB586D}"/>
              </a:ext>
            </a:extLst>
          </p:cNvPr>
          <p:cNvPicPr>
            <a:picLocks noChangeAspect="1"/>
          </p:cNvPicPr>
          <p:nvPr/>
        </p:nvPicPr>
        <p:blipFill>
          <a:blip r:embed="rId2"/>
          <a:stretch>
            <a:fillRect/>
          </a:stretch>
        </p:blipFill>
        <p:spPr>
          <a:xfrm>
            <a:off x="825500" y="1270000"/>
            <a:ext cx="7389876" cy="5027676"/>
          </a:xfrm>
          <a:prstGeom prst="rect">
            <a:avLst/>
          </a:prstGeom>
        </p:spPr>
      </p:pic>
    </p:spTree>
    <p:extLst>
      <p:ext uri="{BB962C8B-B14F-4D97-AF65-F5344CB8AC3E}">
        <p14:creationId xmlns:p14="http://schemas.microsoft.com/office/powerpoint/2010/main" val="287760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C2DA77B-3575-4DCF-B110-92C5578DB48C}"/>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291142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6" name="Image 5">
            <a:extLst>
              <a:ext uri="{FF2B5EF4-FFF2-40B4-BE49-F238E27FC236}">
                <a16:creationId xmlns:a16="http://schemas.microsoft.com/office/drawing/2014/main" id="{6475F0B6-DDB2-4C1B-8CD2-F7B36D35D720}"/>
              </a:ext>
            </a:extLst>
          </p:cNvPr>
          <p:cNvPicPr>
            <a:picLocks noChangeAspect="1"/>
          </p:cNvPicPr>
          <p:nvPr/>
        </p:nvPicPr>
        <p:blipFill>
          <a:blip r:embed="rId2"/>
          <a:stretch>
            <a:fillRect/>
          </a:stretch>
        </p:blipFill>
        <p:spPr>
          <a:xfrm>
            <a:off x="825500" y="1270000"/>
            <a:ext cx="7401185" cy="5029200"/>
          </a:xfrm>
          <a:prstGeom prst="rect">
            <a:avLst/>
          </a:prstGeom>
        </p:spPr>
      </p:pic>
    </p:spTree>
    <p:extLst>
      <p:ext uri="{BB962C8B-B14F-4D97-AF65-F5344CB8AC3E}">
        <p14:creationId xmlns:p14="http://schemas.microsoft.com/office/powerpoint/2010/main" val="1092071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487DB539-FE82-44B1-AD77-819D5E35459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29ECA921-7BE1-4338-BBE2-F976F9BC67CB}"/>
              </a:ext>
            </a:extLst>
          </p:cNvPr>
          <p:cNvPicPr>
            <a:picLocks noChangeAspect="1"/>
          </p:cNvPicPr>
          <p:nvPr/>
        </p:nvPicPr>
        <p:blipFill>
          <a:blip r:embed="rId3"/>
          <a:stretch>
            <a:fillRect/>
          </a:stretch>
        </p:blipFill>
        <p:spPr>
          <a:xfrm>
            <a:off x="240428" y="2349500"/>
            <a:ext cx="4200508" cy="3572566"/>
          </a:xfrm>
          <a:prstGeom prst="rect">
            <a:avLst/>
          </a:prstGeom>
        </p:spPr>
      </p:pic>
      <p:pic>
        <p:nvPicPr>
          <p:cNvPr id="7" name="Image 6">
            <a:extLst>
              <a:ext uri="{FF2B5EF4-FFF2-40B4-BE49-F238E27FC236}">
                <a16:creationId xmlns:a16="http://schemas.microsoft.com/office/drawing/2014/main" id="{547FE293-2310-4926-90C1-C01E682956D2}"/>
              </a:ext>
            </a:extLst>
          </p:cNvPr>
          <p:cNvPicPr>
            <a:picLocks noChangeAspect="1"/>
          </p:cNvPicPr>
          <p:nvPr/>
        </p:nvPicPr>
        <p:blipFill>
          <a:blip r:embed="rId4"/>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63402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DD1ABA99-CBA0-4103-983F-4264F101C4EA}"/>
              </a:ext>
            </a:extLst>
          </p:cNvPr>
          <p:cNvPicPr>
            <a:picLocks noChangeAspect="1"/>
          </p:cNvPicPr>
          <p:nvPr/>
        </p:nvPicPr>
        <p:blipFill>
          <a:blip r:embed="rId2"/>
          <a:stretch>
            <a:fillRect/>
          </a:stretch>
        </p:blipFill>
        <p:spPr>
          <a:xfrm>
            <a:off x="236219" y="2349500"/>
            <a:ext cx="4204716" cy="3569208"/>
          </a:xfrm>
          <a:prstGeom prst="rect">
            <a:avLst/>
          </a:prstGeom>
        </p:spPr>
      </p:pic>
      <p:pic>
        <p:nvPicPr>
          <p:cNvPr id="8" name="Image 7">
            <a:extLst>
              <a:ext uri="{FF2B5EF4-FFF2-40B4-BE49-F238E27FC236}">
                <a16:creationId xmlns:a16="http://schemas.microsoft.com/office/drawing/2014/main" id="{D9739A0F-0E31-4834-A806-63F308A98947}"/>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2110709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5851C9D4-A0A6-43F3-A051-2A586B3EFF8B}"/>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DD106B97-A521-4A13-A9B5-BE5AFC98C176}"/>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28220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1C13F0CD-F17B-417E-B24C-7FB4D3C77056}"/>
              </a:ext>
            </a:extLst>
          </p:cNvPr>
          <p:cNvPicPr>
            <a:picLocks noChangeAspect="1"/>
          </p:cNvPicPr>
          <p:nvPr/>
        </p:nvPicPr>
        <p:blipFill>
          <a:blip r:embed="rId2"/>
          <a:stretch>
            <a:fillRect/>
          </a:stretch>
        </p:blipFill>
        <p:spPr>
          <a:xfrm>
            <a:off x="825500" y="1270000"/>
            <a:ext cx="7389876" cy="5026152"/>
          </a:xfrm>
          <a:prstGeom prst="rect">
            <a:avLst/>
          </a:prstGeom>
        </p:spPr>
      </p:pic>
    </p:spTree>
    <p:extLst>
      <p:ext uri="{BB962C8B-B14F-4D97-AF65-F5344CB8AC3E}">
        <p14:creationId xmlns:p14="http://schemas.microsoft.com/office/powerpoint/2010/main" val="80666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5" name="Image 4">
            <a:extLst>
              <a:ext uri="{FF2B5EF4-FFF2-40B4-BE49-F238E27FC236}">
                <a16:creationId xmlns:a16="http://schemas.microsoft.com/office/drawing/2014/main" id="{9912CA41-F8A2-4874-A76B-1A5FFCF38629}"/>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819109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97EA58C4-C0C8-4A09-93E0-484FC1C45D8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BRL_ImageBLEND">
            <a:extLst>
              <a:ext uri="{FF2B5EF4-FFF2-40B4-BE49-F238E27FC236}">
                <a16:creationId xmlns:a16="http://schemas.microsoft.com/office/drawing/2014/main" id="{448AA7E3-D608-48F6-B127-776D900762C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828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- 2020</a:t>
            </a:r>
          </a:p>
        </p:txBody>
      </p:sp>
      <p:pic>
        <p:nvPicPr>
          <p:cNvPr id="3" name="USDBRL_ImageALLOC">
            <a:extLst>
              <a:ext uri="{FF2B5EF4-FFF2-40B4-BE49-F238E27FC236}">
                <a16:creationId xmlns:a16="http://schemas.microsoft.com/office/drawing/2014/main" id="{477FD124-AE80-4FE5-B22F-E32EDD6421D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BRL_ImageBLEND">
            <a:extLst>
              <a:ext uri="{FF2B5EF4-FFF2-40B4-BE49-F238E27FC236}">
                <a16:creationId xmlns:a16="http://schemas.microsoft.com/office/drawing/2014/main" id="{5BC18C3C-7AB8-4822-B14E-F11BD53E0AC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5031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EF1FEA20-3F0D-4AD4-927A-5912950FC56A}"/>
              </a:ext>
            </a:extLst>
          </p:cNvPr>
          <p:cNvPicPr>
            <a:picLocks noChangeAspect="1"/>
          </p:cNvPicPr>
          <p:nvPr/>
        </p:nvPicPr>
        <p:blipFill>
          <a:blip r:embed="rId2"/>
          <a:stretch>
            <a:fillRect/>
          </a:stretch>
        </p:blipFill>
        <p:spPr>
          <a:xfrm>
            <a:off x="825500" y="1270000"/>
            <a:ext cx="7391400" cy="5027676"/>
          </a:xfrm>
          <a:prstGeom prst="rect">
            <a:avLst/>
          </a:prstGeom>
        </p:spPr>
      </p:pic>
    </p:spTree>
    <p:extLst>
      <p:ext uri="{BB962C8B-B14F-4D97-AF65-F5344CB8AC3E}">
        <p14:creationId xmlns:p14="http://schemas.microsoft.com/office/powerpoint/2010/main" val="4185179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5" name="Image 4">
            <a:extLst>
              <a:ext uri="{FF2B5EF4-FFF2-40B4-BE49-F238E27FC236}">
                <a16:creationId xmlns:a16="http://schemas.microsoft.com/office/drawing/2014/main" id="{46E4B817-416C-4A7E-963D-249933A73FD6}"/>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647020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6" name="Image 5">
            <a:extLst>
              <a:ext uri="{FF2B5EF4-FFF2-40B4-BE49-F238E27FC236}">
                <a16:creationId xmlns:a16="http://schemas.microsoft.com/office/drawing/2014/main" id="{5DFE48B1-CD7A-4AF3-B3EB-AC21D0CAF549}"/>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106E93B0-E777-4CC9-B514-59A63A7F3ADC}"/>
              </a:ext>
            </a:extLst>
          </p:cNvPr>
          <p:cNvPicPr>
            <a:picLocks noChangeAspect="1"/>
          </p:cNvPicPr>
          <p:nvPr/>
        </p:nvPicPr>
        <p:blipFill>
          <a:blip r:embed="rId3"/>
          <a:stretch>
            <a:fillRect/>
          </a:stretch>
        </p:blipFill>
        <p:spPr>
          <a:xfrm>
            <a:off x="4745807" y="2349500"/>
            <a:ext cx="4212701" cy="3569208"/>
          </a:xfrm>
          <a:prstGeom prst="rect">
            <a:avLst/>
          </a:prstGeom>
        </p:spPr>
      </p:pic>
    </p:spTree>
    <p:extLst>
      <p:ext uri="{BB962C8B-B14F-4D97-AF65-F5344CB8AC3E}">
        <p14:creationId xmlns:p14="http://schemas.microsoft.com/office/powerpoint/2010/main" val="3051852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- 2020</a:t>
            </a:r>
          </a:p>
        </p:txBody>
      </p:sp>
      <p:pic>
        <p:nvPicPr>
          <p:cNvPr id="3" name="USDMXN_ImageALLOC">
            <a:extLst>
              <a:ext uri="{FF2B5EF4-FFF2-40B4-BE49-F238E27FC236}">
                <a16:creationId xmlns:a16="http://schemas.microsoft.com/office/drawing/2014/main" id="{C3DA8D3D-1C9F-4852-8A58-7B1EB53153C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MXN_ImageBLEND">
            <a:extLst>
              <a:ext uri="{FF2B5EF4-FFF2-40B4-BE49-F238E27FC236}">
                <a16:creationId xmlns:a16="http://schemas.microsoft.com/office/drawing/2014/main" id="{0449E84F-2E6A-4C93-AAD9-E538C3D8DBD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70674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id="{A5F712FE-1466-4B74-94F1-CA2CCD231AB0}"/>
              </a:ext>
            </a:extLst>
          </p:cNvPr>
          <p:cNvPicPr>
            <a:picLocks noChangeAspect="1"/>
          </p:cNvPicPr>
          <p:nvPr/>
        </p:nvPicPr>
        <p:blipFill>
          <a:blip r:embed="rId2"/>
          <a:stretch>
            <a:fillRect/>
          </a:stretch>
        </p:blipFill>
        <p:spPr>
          <a:xfrm>
            <a:off x="496310" y="1460814"/>
            <a:ext cx="8419090" cy="491255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5" name="_ImageTabloSynthesisMAX">
            <a:extLst>
              <a:ext uri="{FF2B5EF4-FFF2-40B4-BE49-F238E27FC236}">
                <a16:creationId xmlns:a16="http://schemas.microsoft.com/office/drawing/2014/main" id="{FBAE2EE0-8908-433D-BC04-2422042633C9}"/>
              </a:ext>
            </a:extLst>
          </p:cNvPr>
          <p:cNvPicPr>
            <a:picLocks noChangeAspect="1"/>
          </p:cNvPicPr>
          <p:nvPr/>
        </p:nvPicPr>
        <p:blipFill>
          <a:blip r:embed="rId2"/>
          <a:stretch>
            <a:fillRect/>
          </a:stretch>
        </p:blipFill>
        <p:spPr>
          <a:xfrm>
            <a:off x="493848" y="1460815"/>
            <a:ext cx="8419090" cy="4912553"/>
          </a:xfrm>
          <a:prstGeom prst="rect">
            <a:avLst/>
          </a:prstGeom>
        </p:spPr>
      </p:pic>
    </p:spTree>
    <p:extLst>
      <p:ext uri="{BB962C8B-B14F-4D97-AF65-F5344CB8AC3E}">
        <p14:creationId xmlns:p14="http://schemas.microsoft.com/office/powerpoint/2010/main" val="279527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PerfMIN">
            <a:extLst>
              <a:ext uri="{FF2B5EF4-FFF2-40B4-BE49-F238E27FC236}">
                <a16:creationId xmlns:a16="http://schemas.microsoft.com/office/drawing/2014/main" id="{094F8E3D-C26B-447D-8EA1-067AF0816522}"/>
              </a:ext>
            </a:extLst>
          </p:cNvPr>
          <p:cNvPicPr>
            <a:picLocks noChangeAspect="1"/>
          </p:cNvPicPr>
          <p:nvPr/>
        </p:nvPicPr>
        <p:blipFill>
          <a:blip r:embed="rId2"/>
          <a:stretch>
            <a:fillRect/>
          </a:stretch>
        </p:blipFill>
        <p:spPr>
          <a:xfrm>
            <a:off x="492760" y="1460814"/>
            <a:ext cx="8395208" cy="4894266"/>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5" name="_ImageTabloPerfMAX">
            <a:extLst>
              <a:ext uri="{FF2B5EF4-FFF2-40B4-BE49-F238E27FC236}">
                <a16:creationId xmlns:a16="http://schemas.microsoft.com/office/drawing/2014/main" id="{851057A5-27E8-4A6E-9D33-9AC03A5DF08E}"/>
              </a:ext>
            </a:extLst>
          </p:cNvPr>
          <p:cNvPicPr>
            <a:picLocks noChangeAspect="1"/>
          </p:cNvPicPr>
          <p:nvPr/>
        </p:nvPicPr>
        <p:blipFill>
          <a:blip r:embed="rId2"/>
          <a:stretch>
            <a:fillRect/>
          </a:stretch>
        </p:blipFill>
        <p:spPr>
          <a:xfrm>
            <a:off x="492760" y="1460814"/>
            <a:ext cx="8395208" cy="4894265"/>
          </a:xfrm>
          <a:prstGeom prst="rect">
            <a:avLst/>
          </a:prstGeom>
        </p:spPr>
      </p:pic>
    </p:spTree>
    <p:extLst>
      <p:ext uri="{BB962C8B-B14F-4D97-AF65-F5344CB8AC3E}">
        <p14:creationId xmlns:p14="http://schemas.microsoft.com/office/powerpoint/2010/main" val="183851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BD8B696E-B172-40C3-93A6-58E53FEBF14F}"/>
              </a:ext>
            </a:extLst>
          </p:cNvPr>
          <p:cNvPicPr>
            <a:picLocks noChangeAspect="1"/>
          </p:cNvPicPr>
          <p:nvPr/>
        </p:nvPicPr>
        <p:blipFill>
          <a:blip r:embed="rId2"/>
          <a:stretch>
            <a:fillRect/>
          </a:stretch>
        </p:blipFill>
        <p:spPr>
          <a:xfrm>
            <a:off x="118873" y="1051259"/>
            <a:ext cx="4598068" cy="2123741"/>
          </a:xfrm>
          <a:prstGeom prst="rect">
            <a:avLst/>
          </a:prstGeom>
        </p:spPr>
      </p:pic>
      <p:pic>
        <p:nvPicPr>
          <p:cNvPr id="8" name="Image 7">
            <a:extLst>
              <a:ext uri="{FF2B5EF4-FFF2-40B4-BE49-F238E27FC236}">
                <a16:creationId xmlns:a16="http://schemas.microsoft.com/office/drawing/2014/main" id="{BE3A4426-894C-4185-9CE8-60EE85FBA327}"/>
              </a:ext>
            </a:extLst>
          </p:cNvPr>
          <p:cNvPicPr>
            <a:picLocks noChangeAspect="1"/>
          </p:cNvPicPr>
          <p:nvPr/>
        </p:nvPicPr>
        <p:blipFill>
          <a:blip r:embed="rId3"/>
          <a:stretch>
            <a:fillRect/>
          </a:stretch>
        </p:blipFill>
        <p:spPr>
          <a:xfrm>
            <a:off x="3429000" y="3175000"/>
            <a:ext cx="5248346" cy="3429000"/>
          </a:xfrm>
          <a:prstGeom prst="rect">
            <a:avLst/>
          </a:prstGeom>
        </p:spPr>
      </p:pic>
    </p:spTree>
    <p:extLst>
      <p:ext uri="{BB962C8B-B14F-4D97-AF65-F5344CB8AC3E}">
        <p14:creationId xmlns:p14="http://schemas.microsoft.com/office/powerpoint/2010/main" val="100978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89621B2C-B192-4890-8686-ED8FE0B96ED3}"/>
              </a:ext>
            </a:extLst>
          </p:cNvPr>
          <p:cNvPicPr>
            <a:picLocks noChangeAspect="1"/>
          </p:cNvPicPr>
          <p:nvPr/>
        </p:nvPicPr>
        <p:blipFill>
          <a:blip r:embed="rId2"/>
          <a:stretch>
            <a:fillRect/>
          </a:stretch>
        </p:blipFill>
        <p:spPr>
          <a:xfrm>
            <a:off x="317500" y="1143000"/>
            <a:ext cx="5528553" cy="1905000"/>
          </a:xfrm>
          <a:prstGeom prst="rect">
            <a:avLst/>
          </a:prstGeom>
        </p:spPr>
      </p:pic>
      <p:pic>
        <p:nvPicPr>
          <p:cNvPr id="8" name="Image 7">
            <a:extLst>
              <a:ext uri="{FF2B5EF4-FFF2-40B4-BE49-F238E27FC236}">
                <a16:creationId xmlns:a16="http://schemas.microsoft.com/office/drawing/2014/main" id="{09BCBFE2-DBCA-484E-886B-3D71BB09D2AE}"/>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76488058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5738</TotalTime>
  <Words>734</Words>
  <Application>Microsoft Office PowerPoint</Application>
  <PresentationFormat>Affichage à l'écran (4:3)</PresentationFormat>
  <Paragraphs>91</Paragraphs>
  <Slides>35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35</vt:i4>
      </vt:variant>
    </vt:vector>
  </HeadingPairs>
  <TitlesOfParts>
    <vt:vector size="4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- 2019</vt:lpstr>
      <vt:lpstr>EURCZK - 2020</vt:lpstr>
      <vt:lpstr>EURCZK - 2021</vt:lpstr>
      <vt:lpstr>EURUSD - Historical &amp; Planned</vt:lpstr>
      <vt:lpstr>EURUSD - Synthesis</vt:lpstr>
      <vt:lpstr>EURUSD - SynthesisMAX</vt:lpstr>
      <vt:lpstr>EURUSD - 2019</vt:lpstr>
      <vt:lpstr>EURUSD - 2020</vt:lpstr>
      <vt:lpstr>EURUSD - 2021</vt:lpstr>
      <vt:lpstr>USDBRL - Historical &amp; Planned</vt:lpstr>
      <vt:lpstr>USDBRL - Synthesis</vt:lpstr>
      <vt:lpstr>USDBRL - 2019</vt:lpstr>
      <vt:lpstr>USDBRL - 2020</vt:lpstr>
      <vt:lpstr>USDMXN - Historical &amp; Planned</vt:lpstr>
      <vt:lpstr>USDMXN - Synthesis</vt:lpstr>
      <vt:lpstr>USDMXN - 2019</vt:lpstr>
      <vt:lpstr>USDMXN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710</cp:revision>
  <cp:lastPrinted>2012-02-01T10:00:25Z</cp:lastPrinted>
  <dcterms:created xsi:type="dcterms:W3CDTF">2010-04-23T15:09:35Z</dcterms:created>
  <dcterms:modified xsi:type="dcterms:W3CDTF">2020-07-07T13:20:04Z</dcterms:modified>
</cp:coreProperties>
</file>