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9"/>
  </p:notesMasterIdLst>
  <p:sldIdLst>
    <p:sldId id="256" r:id="rId3"/>
    <p:sldId id="468" r:id="rId4"/>
    <p:sldId id="469" r:id="rId5"/>
    <p:sldId id="471" r:id="rId6"/>
    <p:sldId id="409" r:id="rId7"/>
    <p:sldId id="410" r:id="rId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66" autoAdjust="0"/>
    <p:restoredTop sz="94626" autoAdjust="0"/>
  </p:normalViewPr>
  <p:slideViewPr>
    <p:cSldViewPr snapToGrid="0">
      <p:cViewPr varScale="1">
        <p:scale>
          <a:sx n="105" d="100"/>
          <a:sy n="105" d="100"/>
        </p:scale>
        <p:origin x="185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08/03/2021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3839" y="2980575"/>
            <a:ext cx="2047030" cy="4902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3/8/2021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3/8/2021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3/8/2021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3/8/2021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srcRect/>
          <a:stretch/>
        </p:blipFill>
        <p:spPr bwMode="auto">
          <a:xfrm>
            <a:off x="7035389" y="229534"/>
            <a:ext cx="2047030" cy="4902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3/8/2021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srcRect/>
          <a:stretch/>
        </p:blipFill>
        <p:spPr bwMode="auto">
          <a:xfrm>
            <a:off x="6867139" y="229534"/>
            <a:ext cx="2047030" cy="4902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3/8/2021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3/8/2021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3/8/2021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3/8/2021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3/8/2021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3/8/2021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3/8/2021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3/8/2021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a:solidFill>
                  <a:srgbClr val="302421"/>
                </a:solidFill>
                <a:latin typeface="Calibri" pitchFamily="34" charset="0"/>
                <a:cs typeface="Arial" pitchFamily="34" charset="0"/>
              </a:rPr>
              <a:t>Synthèse 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a:t>
            </a:r>
            <a:endParaRPr lang="fr-FR" sz="2800" dirty="0">
              <a:solidFill>
                <a:srgbClr val="3A1300"/>
              </a:solidFill>
              <a:latin typeface="News Gothic MT"/>
              <a:cs typeface="Arial"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a:latin typeface="Calibri" panose="020F0502020204030204" pitchFamily="34" charset="0"/>
              </a:rPr>
              <a:t>31 décembre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a:solidFill>
                  <a:srgbClr val="000000"/>
                </a:solidFill>
                <a:latin typeface="Calibri" pitchFamily="34" charset="0"/>
              </a:rPr>
              <a:t>Synthèse</a:t>
            </a:r>
            <a:r>
              <a:rPr lang="en-US" sz="2400" dirty="0">
                <a:solidFill>
                  <a:srgbClr val="000000"/>
                </a:solidFill>
                <a:latin typeface="Calibri" pitchFamily="34" charset="0"/>
              </a:rPr>
              <a:t> CVA - DVA</a:t>
            </a:r>
          </a:p>
        </p:txBody>
      </p:sp>
      <p:pic>
        <p:nvPicPr>
          <p:cNvPr id="6" name="Image 5">
            <a:extLst>
              <a:ext uri="{FF2B5EF4-FFF2-40B4-BE49-F238E27FC236}">
                <a16:creationId xmlns:a16="http://schemas.microsoft.com/office/drawing/2014/main" id="{5CC6E03A-6566-46C1-BF28-74B81449E58C}"/>
              </a:ext>
            </a:extLst>
          </p:cNvPr>
          <p:cNvPicPr>
            <a:picLocks noChangeAspect="1"/>
          </p:cNvPicPr>
          <p:nvPr/>
        </p:nvPicPr>
        <p:blipFill>
          <a:blip r:embed="rId2"/>
          <a:stretch>
            <a:fillRect/>
          </a:stretch>
        </p:blipFill>
        <p:spPr>
          <a:xfrm>
            <a:off x="202515" y="1144407"/>
            <a:ext cx="3784269" cy="1745240"/>
          </a:xfrm>
          <a:prstGeom prst="rect">
            <a:avLst/>
          </a:prstGeom>
        </p:spPr>
      </p:pic>
      <p:pic>
        <p:nvPicPr>
          <p:cNvPr id="3" name="Image 2">
            <a:extLst>
              <a:ext uri="{FF2B5EF4-FFF2-40B4-BE49-F238E27FC236}">
                <a16:creationId xmlns:a16="http://schemas.microsoft.com/office/drawing/2014/main" id="{155F685C-3466-4FB4-AE1D-8BFC43C8606F}"/>
              </a:ext>
            </a:extLst>
          </p:cNvPr>
          <p:cNvPicPr>
            <a:picLocks noChangeAspect="1"/>
          </p:cNvPicPr>
          <p:nvPr/>
        </p:nvPicPr>
        <p:blipFill>
          <a:blip r:embed="rId3"/>
          <a:stretch>
            <a:fillRect/>
          </a:stretch>
        </p:blipFill>
        <p:spPr>
          <a:xfrm>
            <a:off x="4117086" y="2672182"/>
            <a:ext cx="5026914" cy="3741785"/>
          </a:xfrm>
          <a:prstGeom prst="rect">
            <a:avLst/>
          </a:prstGeom>
        </p:spPr>
      </p:pic>
    </p:spTree>
    <p:extLst>
      <p:ext uri="{BB962C8B-B14F-4D97-AF65-F5344CB8AC3E}">
        <p14:creationId xmlns:p14="http://schemas.microsoft.com/office/powerpoint/2010/main" val="3509244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pic>
        <p:nvPicPr>
          <p:cNvPr id="5" name="Image 4">
            <a:extLst>
              <a:ext uri="{FF2B5EF4-FFF2-40B4-BE49-F238E27FC236}">
                <a16:creationId xmlns:a16="http://schemas.microsoft.com/office/drawing/2014/main" id="{C6C0C745-72F7-465B-944E-205BFB73BEBE}"/>
              </a:ext>
            </a:extLst>
          </p:cNvPr>
          <p:cNvPicPr>
            <a:picLocks noChangeAspect="1"/>
          </p:cNvPicPr>
          <p:nvPr/>
        </p:nvPicPr>
        <p:blipFill>
          <a:blip r:embed="rId2"/>
          <a:stretch>
            <a:fillRect/>
          </a:stretch>
        </p:blipFill>
        <p:spPr>
          <a:xfrm>
            <a:off x="0" y="2685633"/>
            <a:ext cx="9144000" cy="1486731"/>
          </a:xfrm>
          <a:prstGeom prst="rect">
            <a:avLst/>
          </a:prstGeom>
        </p:spPr>
      </p:pic>
    </p:spTree>
    <p:extLst>
      <p:ext uri="{BB962C8B-B14F-4D97-AF65-F5344CB8AC3E}">
        <p14:creationId xmlns:p14="http://schemas.microsoft.com/office/powerpoint/2010/main" val="2909248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pic>
        <p:nvPicPr>
          <p:cNvPr id="5" name="Image 4">
            <a:extLst>
              <a:ext uri="{FF2B5EF4-FFF2-40B4-BE49-F238E27FC236}">
                <a16:creationId xmlns:a16="http://schemas.microsoft.com/office/drawing/2014/main" id="{A444A8C1-70DA-4071-ADEA-9EE55A7EA3A5}"/>
              </a:ext>
            </a:extLst>
          </p:cNvPr>
          <p:cNvPicPr>
            <a:picLocks noChangeAspect="1"/>
          </p:cNvPicPr>
          <p:nvPr/>
        </p:nvPicPr>
        <p:blipFill>
          <a:blip r:embed="rId2"/>
          <a:stretch>
            <a:fillRect/>
          </a:stretch>
        </p:blipFill>
        <p:spPr>
          <a:xfrm>
            <a:off x="0" y="2685634"/>
            <a:ext cx="9144000" cy="1486731"/>
          </a:xfrm>
          <a:prstGeom prst="rect">
            <a:avLst/>
          </a:prstGeom>
        </p:spPr>
      </p:pic>
    </p:spTree>
    <p:extLst>
      <p:ext uri="{BB962C8B-B14F-4D97-AF65-F5344CB8AC3E}">
        <p14:creationId xmlns:p14="http://schemas.microsoft.com/office/powerpoint/2010/main" val="2846657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7065</TotalTime>
  <Words>577</Words>
  <Application>Microsoft Office PowerPoint</Application>
  <PresentationFormat>Affichage à l'écran (4:3)</PresentationFormat>
  <Paragraphs>44</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6</vt:i4>
      </vt:variant>
    </vt:vector>
  </HeadingPairs>
  <TitlesOfParts>
    <vt:vector size="13" baseType="lpstr">
      <vt:lpstr>Arial</vt:lpstr>
      <vt:lpstr>Calibri</vt:lpstr>
      <vt:lpstr>News Gothic MT</vt:lpstr>
      <vt:lpstr>Verdana</vt:lpstr>
      <vt:lpstr>Wingdings</vt:lpstr>
      <vt:lpstr>Inspiration</vt:lpstr>
      <vt:lpstr>1_Inspiration</vt:lpstr>
      <vt:lpstr>Synthèse CVA-DVA - Sensi FX</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Aloïs Fagnon</cp:lastModifiedBy>
  <cp:revision>863</cp:revision>
  <cp:lastPrinted>2012-02-01T10:00:25Z</cp:lastPrinted>
  <dcterms:created xsi:type="dcterms:W3CDTF">2010-04-23T15:09:35Z</dcterms:created>
  <dcterms:modified xsi:type="dcterms:W3CDTF">2021-03-08T10:38:55Z</dcterms:modified>
</cp:coreProperties>
</file>