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8/7/2014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2469"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07/08/2014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78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05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6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60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13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39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12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54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11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58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32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95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462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472</Words>
  <Application>Microsoft Office PowerPoint</Application>
  <PresentationFormat>Affichage à l'écran (4:3)</PresentationFormat>
  <Paragraphs>54</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2</cp:lastModifiedBy>
  <cp:revision>696</cp:revision>
  <cp:lastPrinted>2014-08-07T15:10:35Z</cp:lastPrinted>
  <dcterms:created xsi:type="dcterms:W3CDTF">2010-04-23T15:09:35Z</dcterms:created>
  <dcterms:modified xsi:type="dcterms:W3CDTF">2014-08-07T15:11:28Z</dcterms:modified>
</cp:coreProperties>
</file>