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11" r:id="rId4"/>
    <p:sldId id="412" r:id="rId5"/>
    <p:sldId id="413" r:id="rId6"/>
    <p:sldId id="414" r:id="rId7"/>
    <p:sldId id="415" r:id="rId8"/>
    <p:sldId id="416" r:id="rId9"/>
    <p:sldId id="417" r:id="rId10"/>
    <p:sldId id="418" r:id="rId11"/>
    <p:sldId id="419" r:id="rId12"/>
    <p:sldId id="420" r:id="rId13"/>
    <p:sldId id="421" r:id="rId14"/>
    <p:sldId id="422" r:id="rId15"/>
    <p:sldId id="423"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7" d="100"/>
          <a:sy n="87" d="100"/>
        </p:scale>
        <p:origin x="-63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08/09/2014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9/8/2014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9/8/2014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9/8/2014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9/8/2014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9/8/2014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9/8/2014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9/8/2014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9/8/2014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12469"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9/8/2014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9/8/2014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9/8/2014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9/8/2014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9/8/2014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9/8/2014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9/8/2014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08/09/2014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188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38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07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652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452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306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343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64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46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01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Amount hedged 
 Average hedge rate by allocation</a:t>
            </a:r>
            <a:endParaRPr lang="en-US" sz="2400" dirty="0">
              <a:solidFill>
                <a:srgbClr val="000000"/>
              </a:solidFill>
              <a:latin typeface="Calibri"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77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920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p:cNvSpPr txBox="1">
            <a:spLocks noChangeArrowheads="1"/>
          </p:cNvSpPr>
          <p:nvPr/>
        </p:nvSpPr>
        <p:spPr bwMode="auto">
          <a:xfrm>
            <a:off x="1673225" y="213201"/>
            <a:ext cx="6469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sz="2400" smtClean="0">
                <a:solidFill>
                  <a:srgbClr val="000000"/>
                </a:solidFill>
                <a:latin typeface="Calibri" pitchFamily="34" charset="0"/>
              </a:rPr>
              <a:t>Detail by allocation</a:t>
            </a:r>
            <a:endParaRPr lang="en-US" sz="2400" dirty="0">
              <a:solidFill>
                <a:srgbClr val="000000"/>
              </a:solidFill>
              <a:latin typeface="Calibri"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7113"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38758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5676</TotalTime>
  <Words>472</Words>
  <Application>Microsoft Office PowerPoint</Application>
  <PresentationFormat>Affichage à l'écran (4:3)</PresentationFormat>
  <Paragraphs>54</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696</cp:revision>
  <cp:lastPrinted>2012-02-01T10:00:25Z</cp:lastPrinted>
  <dcterms:created xsi:type="dcterms:W3CDTF">2010-04-23T15:09:35Z</dcterms:created>
  <dcterms:modified xsi:type="dcterms:W3CDTF">2014-09-08T16:18:57Z</dcterms:modified>
</cp:coreProperties>
</file>