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7" d="100"/>
          <a:sy n="87" d="100"/>
        </p:scale>
        <p:origin x="-63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16/09/2014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9/16/2014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9/16/2014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9/16/2014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9/16/2014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9/16/2014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9/16/2014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9/16/2014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9/16/2014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2469"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9/16/2014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9/16/2014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9/16/2014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9/16/2014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9/16/2014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9/16/2014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9/16/2014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9/16/2014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16/09/2014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42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32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99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58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74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85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32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67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48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45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28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43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50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72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97367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5676</TotalTime>
  <Words>478</Words>
  <Application>Microsoft Office PowerPoint</Application>
  <PresentationFormat>Affichage à l'écran (4:3)</PresentationFormat>
  <Paragraphs>56</Paragraphs>
  <Slides>18</Slides>
  <Notes>0</Notes>
  <HiddenSlides>0</HiddenSlides>
  <MMClips>0</MMClips>
  <ScaleCrop>false</ScaleCrop>
  <HeadingPairs>
    <vt:vector size="4" baseType="variant">
      <vt:variant>
        <vt:lpstr>Thème</vt:lpstr>
      </vt:variant>
      <vt:variant>
        <vt:i4>2</vt:i4>
      </vt:variant>
      <vt:variant>
        <vt:lpstr>Titres des diapositives</vt:lpstr>
      </vt:variant>
      <vt:variant>
        <vt:i4>18</vt:i4>
      </vt:variant>
    </vt:vector>
  </HeadingPairs>
  <TitlesOfParts>
    <vt:vector size="20" baseType="lpstr">
      <vt:lpstr>Inspiration</vt:lpstr>
      <vt:lpstr>1_Inspiration</vt:lpstr>
      <vt:lpstr> Global Hedge Position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2014-09-16T15:18:59Z</dcterms:modified>
</cp:coreProperties>
</file>