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5" d="100"/>
          <a:sy n="85" d="100"/>
        </p:scale>
        <p:origin x="-1445" y="-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26/09/2014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9/26/2014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9/26/2014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9/26/2014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9/26/2014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9/26/2014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9/26/2014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9/26/2014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9/26/2014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12469"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9/26/2014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9/26/2014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9/26/2014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9/26/2014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9/26/2014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9/26/2014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9/26/2014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9/26/2014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9/26/2014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26/09/2014</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36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98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06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52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97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59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328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91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30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276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15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54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683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74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41385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5676</TotalTime>
  <Words>478</Words>
  <Application>Microsoft Office PowerPoint</Application>
  <PresentationFormat>Affichage à l'écran (4:3)</PresentationFormat>
  <Paragraphs>56</Paragraphs>
  <Slides>18</Slides>
  <Notes>0</Notes>
  <HiddenSlides>0</HiddenSlides>
  <MMClips>0</MMClips>
  <ScaleCrop>false</ScaleCrop>
  <HeadingPairs>
    <vt:vector size="4" baseType="variant">
      <vt:variant>
        <vt:lpstr>Thème</vt:lpstr>
      </vt:variant>
      <vt:variant>
        <vt:i4>2</vt:i4>
      </vt:variant>
      <vt:variant>
        <vt:lpstr>Titres des diapositives</vt:lpstr>
      </vt:variant>
      <vt:variant>
        <vt:i4>18</vt:i4>
      </vt:variant>
    </vt:vector>
  </HeadingPairs>
  <TitlesOfParts>
    <vt:vector size="20" baseType="lpstr">
      <vt:lpstr>Inspiration</vt:lpstr>
      <vt:lpstr>1_Inspiration</vt:lpstr>
      <vt:lpstr> Global Hedge Position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696</cp:revision>
  <cp:lastPrinted>2012-02-01T10:00:25Z</cp:lastPrinted>
  <dcterms:created xsi:type="dcterms:W3CDTF">2010-04-23T15:09:35Z</dcterms:created>
  <dcterms:modified xsi:type="dcterms:W3CDTF">2014-09-26T13:18:27Z</dcterms:modified>
</cp:coreProperties>
</file>