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28" r:id="rId4"/>
    <p:sldId id="427" r:id="rId5"/>
    <p:sldId id="426" r:id="rId6"/>
    <p:sldId id="425" r:id="rId7"/>
    <p:sldId id="432" r:id="rId8"/>
    <p:sldId id="431" r:id="rId9"/>
    <p:sldId id="429" r:id="rId10"/>
    <p:sldId id="430" r:id="rId11"/>
    <p:sldId id="423" r:id="rId12"/>
    <p:sldId id="420" r:id="rId13"/>
    <p:sldId id="411" r:id="rId14"/>
    <p:sldId id="412" r:id="rId15"/>
    <p:sldId id="413" r:id="rId16"/>
    <p:sldId id="422" r:id="rId17"/>
    <p:sldId id="414" r:id="rId18"/>
    <p:sldId id="415" r:id="rId19"/>
    <p:sldId id="416" r:id="rId20"/>
    <p:sldId id="421" r:id="rId21"/>
    <p:sldId id="417" r:id="rId22"/>
    <p:sldId id="418" r:id="rId23"/>
    <p:sldId id="419"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80" d="100"/>
          <a:sy n="80" d="100"/>
        </p:scale>
        <p:origin x="-1589"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31/10/2014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10/31/2014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10/31/2014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10/31/2014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10/31/2014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10/31/2014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10/31/2014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10/31/2014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10/31/2014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10/31/2014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10/31/2014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10/31/2014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10/31/2014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10/31/2014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10/31/2014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10/31/2014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10/31/2014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10/31/2014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10/31/2014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10/31/2014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10/31/2014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31/10/2014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10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621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520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328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67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15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40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110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171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98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Sensibility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BRL">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275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390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003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1905000"/>
            <a:ext cx="8372476"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999" y="1270000"/>
            <a:ext cx="412335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4123354"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412335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54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2540000"/>
            <a:ext cx="8712200" cy="254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23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657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32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11078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62903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5694</TotalTime>
  <Words>515</Words>
  <Application>Microsoft Office PowerPoint</Application>
  <PresentationFormat>Affichage à l'écran (4:3)</PresentationFormat>
  <Paragraphs>77</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- 2014</vt:lpstr>
      <vt:lpstr>EURCZK - 2015</vt:lpstr>
      <vt:lpstr>EURUSD - Historical &amp; Planned</vt:lpstr>
      <vt:lpstr>EURUSD - Synthesis</vt:lpstr>
      <vt:lpstr>EURUSD - 2014</vt:lpstr>
      <vt:lpstr>EURUSD - 2015</vt:lpstr>
      <vt:lpstr>USDBRL - Historical &amp; Planned</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702</cp:revision>
  <cp:lastPrinted>2012-02-01T10:00:25Z</cp:lastPrinted>
  <dcterms:created xsi:type="dcterms:W3CDTF">2010-04-23T15:09:35Z</dcterms:created>
  <dcterms:modified xsi:type="dcterms:W3CDTF">2014-10-31T12:26:23Z</dcterms:modified>
</cp:coreProperties>
</file>