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29" r:id="rId4"/>
    <p:sldId id="428" r:id="rId5"/>
    <p:sldId id="427" r:id="rId6"/>
    <p:sldId id="426" r:id="rId7"/>
    <p:sldId id="433" r:id="rId8"/>
    <p:sldId id="432" r:id="rId9"/>
    <p:sldId id="430" r:id="rId10"/>
    <p:sldId id="431" r:id="rId11"/>
    <p:sldId id="424" r:id="rId12"/>
    <p:sldId id="423" r:id="rId13"/>
    <p:sldId id="422" r:id="rId14"/>
    <p:sldId id="421" r:id="rId15"/>
    <p:sldId id="411" r:id="rId16"/>
    <p:sldId id="412" r:id="rId17"/>
    <p:sldId id="413" r:id="rId18"/>
    <p:sldId id="414" r:id="rId19"/>
    <p:sldId id="415" r:id="rId20"/>
    <p:sldId id="416" r:id="rId21"/>
    <p:sldId id="417" r:id="rId22"/>
    <p:sldId id="418" r:id="rId23"/>
    <p:sldId id="419" r:id="rId24"/>
    <p:sldId id="420"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26/11/2014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11/26/2014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11/26/2014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11/26/2014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11/26/2014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11/26/2014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11/26/2014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11/26/2014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11/26/2014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11/26/2014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11/26/2014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11/26/2014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11/26/2014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11/26/2014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11/26/2014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11/26/2014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11/26/2014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26/11/2014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57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32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24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104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68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271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563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801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593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39540"/>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486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73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09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702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12232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12232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412232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01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3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6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9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11078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7475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518</Words>
  <Application>Microsoft Office PowerPoint</Application>
  <PresentationFormat>Affichage à l'écran (4:3)</PresentationFormat>
  <Paragraphs>77</Paragraphs>
  <Slides>25</Slides>
  <Notes>0</Notes>
  <HiddenSlides>0</HiddenSlides>
  <MMClips>0</MMClips>
  <ScaleCrop>false</ScaleCrop>
  <HeadingPairs>
    <vt:vector size="4" baseType="variant">
      <vt:variant>
        <vt:lpstr>Thème</vt:lpstr>
      </vt:variant>
      <vt:variant>
        <vt:i4>2</vt:i4>
      </vt:variant>
      <vt:variant>
        <vt:lpstr>Titres des diapositives</vt:lpstr>
      </vt:variant>
      <vt:variant>
        <vt:i4>25</vt:i4>
      </vt:variant>
    </vt:vector>
  </HeadingPairs>
  <TitlesOfParts>
    <vt:vector size="2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EURUSD - Historical &amp; Planned</vt:lpstr>
      <vt:lpstr>USDBRL - Historical &amp; Planned</vt:lpstr>
      <vt:lpstr>EURCZK - Historical &amp; Planned</vt:lpstr>
      <vt:lpstr>EURCZK - Synthesis</vt:lpstr>
      <vt:lpstr>EURCZK - 2014</vt:lpstr>
      <vt:lpstr>EURCZK - 2015</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2014-11-26T10:52:15Z</dcterms:modified>
</cp:coreProperties>
</file>