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3" r:id="rId13"/>
    <p:sldId id="422" r:id="rId14"/>
    <p:sldId id="421" r:id="rId15"/>
    <p:sldId id="411" r:id="rId16"/>
    <p:sldId id="412" r:id="rId17"/>
    <p:sldId id="413" r:id="rId18"/>
    <p:sldId id="414" r:id="rId19"/>
    <p:sldId id="415" r:id="rId20"/>
    <p:sldId id="416" r:id="rId21"/>
    <p:sldId id="417"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03/12/2014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23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01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83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6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237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05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71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76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01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8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1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69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58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1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9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83114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310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518</Words>
  <Application>Microsoft Office PowerPoint</Application>
  <PresentationFormat>Affichage à l'écran (4:3)</PresentationFormat>
  <Paragraphs>78</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2014-12-04T16:41:57Z</dcterms:modified>
</cp:coreProperties>
</file>