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9" r:id="rId4"/>
    <p:sldId id="428" r:id="rId5"/>
    <p:sldId id="427" r:id="rId6"/>
    <p:sldId id="426" r:id="rId7"/>
    <p:sldId id="433" r:id="rId8"/>
    <p:sldId id="432" r:id="rId9"/>
    <p:sldId id="430" r:id="rId10"/>
    <p:sldId id="431" r:id="rId11"/>
    <p:sldId id="424" r:id="rId12"/>
    <p:sldId id="423" r:id="rId13"/>
    <p:sldId id="422" r:id="rId14"/>
    <p:sldId id="421" r:id="rId15"/>
    <p:sldId id="411" r:id="rId16"/>
    <p:sldId id="412" r:id="rId17"/>
    <p:sldId id="413" r:id="rId18"/>
    <p:sldId id="414" r:id="rId19"/>
    <p:sldId id="415" r:id="rId20"/>
    <p:sldId id="416" r:id="rId21"/>
    <p:sldId id="417" r:id="rId22"/>
    <p:sldId id="418" r:id="rId23"/>
    <p:sldId id="419" r:id="rId24"/>
    <p:sldId id="420"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4" d="100"/>
          <a:sy n="114" d="100"/>
        </p:scale>
        <p:origin x="-17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19/12/2014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12/19/2014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12/19/2014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12/19/2014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12/19/2014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12/19/2014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12/19/2014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12/19/2014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12/19/2014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12/19/2014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12/19/2014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12/19/2014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12/19/2014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12/19/2014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12/19/2014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12/19/2014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12/19/2014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19/12/2014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57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4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31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170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566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672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418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127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151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55509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Credit lines</a:t>
            </a:r>
            <a:endParaRPr lang="en-GB" sz="1600" dirty="0">
              <a:latin typeface="Calibri" panose="020F0502020204030204" pitchFamily="34" charset="0"/>
            </a:endParaRP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950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268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220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517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6783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03220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09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6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55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59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16301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518</Words>
  <Application>Microsoft Office PowerPoint</Application>
  <PresentationFormat>Affichage à l'écran (4:3)</PresentationFormat>
  <Paragraphs>79</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EURUSD - Historical &amp; Planned</vt:lpstr>
      <vt:lpstr>USDBRL - Historical &amp; Planned</vt:lpstr>
      <vt:lpstr>EURCZK - Historical &amp; Planned</vt:lpstr>
      <vt:lpstr>EURCZK - Synthesis</vt:lpstr>
      <vt:lpstr>EURCZK - 2014</vt:lpstr>
      <vt:lpstr>EURCZK - 2015</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2014-12-19T15:19:31Z</dcterms:modified>
</cp:coreProperties>
</file>