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29" r:id="rId4"/>
    <p:sldId id="428" r:id="rId5"/>
    <p:sldId id="427" r:id="rId6"/>
    <p:sldId id="426" r:id="rId7"/>
    <p:sldId id="433" r:id="rId8"/>
    <p:sldId id="432" r:id="rId9"/>
    <p:sldId id="430" r:id="rId10"/>
    <p:sldId id="431" r:id="rId11"/>
    <p:sldId id="424" r:id="rId12"/>
    <p:sldId id="421" r:id="rId13"/>
    <p:sldId id="411" r:id="rId14"/>
    <p:sldId id="412" r:id="rId15"/>
    <p:sldId id="413" r:id="rId16"/>
    <p:sldId id="414" r:id="rId17"/>
    <p:sldId id="423" r:id="rId18"/>
    <p:sldId id="415" r:id="rId19"/>
    <p:sldId id="416" r:id="rId20"/>
    <p:sldId id="417" r:id="rId21"/>
    <p:sldId id="422" r:id="rId22"/>
    <p:sldId id="418" r:id="rId23"/>
    <p:sldId id="419" r:id="rId24"/>
    <p:sldId id="420"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4629" autoAdjust="0"/>
  </p:normalViewPr>
  <p:slideViewPr>
    <p:cSldViewPr snapToGrid="0">
      <p:cViewPr varScale="1">
        <p:scale>
          <a:sx n="111" d="100"/>
          <a:sy n="111" d="100"/>
        </p:scale>
        <p:origin x="-17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08/01/2015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1/8/2015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1/8/2015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1/8/2015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1/8/2015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1/8/2015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1/8/2015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1/8/2015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1/8/2015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1/8/2015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1/8/2015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1/8/2015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1/8/2015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1/8/2015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1/8/2015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1/8/2015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05/01/2015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dirty="0" smtClean="0"/>
              <a:t>EURCZK - </a:t>
            </a:r>
            <a:r>
              <a:rPr lang="fr-FR" dirty="0" err="1" smtClean="0"/>
              <a:t>Historical</a:t>
            </a:r>
            <a:r>
              <a:rPr lang="fr-FR" dirty="0" smtClean="0"/>
              <a:t> &amp; </a:t>
            </a:r>
            <a:r>
              <a:rPr lang="fr-FR" dirty="0" err="1" smtClean="0"/>
              <a:t>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80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125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931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637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102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dirty="0" smtClean="0"/>
              <a:t>EURUSD - </a:t>
            </a:r>
            <a:r>
              <a:rPr lang="fr-FR" dirty="0" err="1" smtClean="0"/>
              <a:t>Historical</a:t>
            </a:r>
            <a:r>
              <a:rPr lang="fr-FR" dirty="0" smtClean="0"/>
              <a:t> &amp; </a:t>
            </a:r>
            <a:r>
              <a:rPr lang="fr-FR" dirty="0" err="1" smtClean="0"/>
              <a:t>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78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t>EURUSD - 2014</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053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078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479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423192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marL="742950" lvl="1" indent="-285750">
              <a:spcBef>
                <a:spcPts val="600"/>
              </a:spcBef>
              <a:buFont typeface="Arial" panose="020B0604020202020204" pitchFamily="34" charset="0"/>
              <a:buChar char="•"/>
            </a:pPr>
            <a:r>
              <a:rPr lang="en-GB" sz="1600" dirty="0" err="1">
                <a:latin typeface="Calibri" panose="020F0502020204030204" pitchFamily="34" charset="0"/>
              </a:rPr>
              <a:t>MtM</a:t>
            </a:r>
            <a:r>
              <a:rPr lang="en-GB" sz="1600" dirty="0">
                <a:latin typeface="Calibri" panose="020F0502020204030204" pitchFamily="34" charset="0"/>
              </a:rPr>
              <a:t> analysis (Volume/Currencies)</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dirty="0" smtClean="0"/>
              <a:t>USDBRL - </a:t>
            </a:r>
            <a:r>
              <a:rPr lang="fr-FR" dirty="0" err="1" smtClean="0"/>
              <a:t>Historical</a:t>
            </a:r>
            <a:r>
              <a:rPr lang="fr-FR" dirty="0" smtClean="0"/>
              <a:t> &amp; </a:t>
            </a:r>
            <a:r>
              <a:rPr lang="fr-FR" dirty="0" err="1" smtClean="0"/>
              <a:t>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516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t>USDBRL - Synthesis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412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381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724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 y="1905000"/>
            <a:ext cx="9077326"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0556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6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61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76579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550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6033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5693</TotalTime>
  <Words>518</Words>
  <Application>Microsoft Office PowerPoint</Application>
  <PresentationFormat>Affichage à l'écran (4:3)</PresentationFormat>
  <Paragraphs>78</Paragraphs>
  <Slides>25</Slides>
  <Notes>0</Notes>
  <HiddenSlides>0</HiddenSlides>
  <MMClips>0</MMClips>
  <ScaleCrop>false</ScaleCrop>
  <HeadingPairs>
    <vt:vector size="4" baseType="variant">
      <vt:variant>
        <vt:lpstr>Thème</vt:lpstr>
      </vt:variant>
      <vt:variant>
        <vt:i4>2</vt:i4>
      </vt:variant>
      <vt:variant>
        <vt:lpstr>Titres des diapositives</vt:lpstr>
      </vt:variant>
      <vt:variant>
        <vt:i4>25</vt:i4>
      </vt:variant>
    </vt:vector>
  </HeadingPairs>
  <TitlesOfParts>
    <vt:vector size="27"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EURCZK - Historical &amp; Planned</vt:lpstr>
      <vt:lpstr>EURCZK - Synthesis</vt:lpstr>
      <vt:lpstr>EURCZK - 2014</vt:lpstr>
      <vt:lpstr>EURCZK - 2015</vt:lpstr>
      <vt:lpstr>EURUSD - Synthesis</vt:lpstr>
      <vt:lpstr>EURUSD - Historical &amp; Planned</vt:lpstr>
      <vt:lpstr>EURUSD - 2014</vt:lpstr>
      <vt:lpstr>EURUSD - 2015</vt:lpstr>
      <vt:lpstr>EURUSD - 2016</vt:lpstr>
      <vt:lpstr>USDBRL - Historical &amp; Planned</vt:lpstr>
      <vt:lpstr>USDBRL - Synthesis</vt:lpstr>
      <vt:lpstr>USDBRL - 2014</vt:lpstr>
      <vt:lpstr>USDBRL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2015-01-08T13:48:28Z</dcterms:modified>
</cp:coreProperties>
</file>