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31" r:id="rId4"/>
    <p:sldId id="430" r:id="rId5"/>
    <p:sldId id="429" r:id="rId6"/>
    <p:sldId id="428" r:id="rId7"/>
    <p:sldId id="432" r:id="rId8"/>
    <p:sldId id="433" r:id="rId9"/>
    <p:sldId id="426" r:id="rId10"/>
    <p:sldId id="423" r:id="rId11"/>
    <p:sldId id="411" r:id="rId12"/>
    <p:sldId id="412" r:id="rId13"/>
    <p:sldId id="413" r:id="rId14"/>
    <p:sldId id="414" r:id="rId15"/>
    <p:sldId id="425" r:id="rId16"/>
    <p:sldId id="415" r:id="rId17"/>
    <p:sldId id="416" r:id="rId18"/>
    <p:sldId id="417" r:id="rId19"/>
    <p:sldId id="418" r:id="rId20"/>
    <p:sldId id="424" r:id="rId21"/>
    <p:sldId id="419" r:id="rId22"/>
    <p:sldId id="420" r:id="rId23"/>
    <p:sldId id="421" r:id="rId24"/>
    <p:sldId id="422"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09/06/2015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6/9/2015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6/9/2015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6/9/2015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6/9/2015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6/9/2015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6/9/2015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6/9/2015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6/9/2015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6/9/2015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6/9/2015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6/9/2015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6/9/2015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6/9/2015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6/9/2015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6/9/2015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6/9/2015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09/06/2015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27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743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482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476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0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06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722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738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791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53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956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843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8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914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25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35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32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21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1426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508</Words>
  <Application>Microsoft Office PowerPoint</Application>
  <PresentationFormat>Affichage à l'écran (4:3)</PresentationFormat>
  <Paragraphs>76</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USDBRL - Historical &amp; Planned</vt:lpstr>
      <vt:lpstr>USDBRL - Synthesis</vt:lpstr>
      <vt:lpstr>USDBRL - 2014</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700</cp:revision>
  <cp:lastPrinted>2012-02-01T10:00:25Z</cp:lastPrinted>
  <dcterms:created xsi:type="dcterms:W3CDTF">2010-04-23T15:09:35Z</dcterms:created>
  <dcterms:modified xsi:type="dcterms:W3CDTF">2015-06-09T08:28:15Z</dcterms:modified>
</cp:coreProperties>
</file>