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21" r:id="rId4"/>
    <p:sldId id="420" r:id="rId5"/>
    <p:sldId id="419" r:id="rId6"/>
    <p:sldId id="418" r:id="rId7"/>
    <p:sldId id="422" r:id="rId8"/>
    <p:sldId id="416" r:id="rId9"/>
    <p:sldId id="415" r:id="rId10"/>
    <p:sldId id="411" r:id="rId11"/>
    <p:sldId id="412" r:id="rId12"/>
    <p:sldId id="413" r:id="rId13"/>
    <p:sldId id="414"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181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08/07/2015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7" name="Picture 9"/>
          <p:cNvPicPr>
            <a:picLocks noChangeAspect="1" noChangeArrowheads="1"/>
          </p:cNvPicPr>
          <p:nvPr userDrawn="1"/>
        </p:nvPicPr>
        <p:blipFill>
          <a:blip r:embed="rId3"/>
          <a:srcRect/>
          <a:stretch>
            <a:fillRect/>
          </a:stretch>
        </p:blipFill>
        <p:spPr bwMode="auto">
          <a:xfrm>
            <a:off x="3165475" y="2749550"/>
            <a:ext cx="3170238" cy="839788"/>
          </a:xfrm>
          <a:prstGeom prst="rect">
            <a:avLst/>
          </a:prstGeom>
          <a:noFill/>
          <a:ln w="9525">
            <a:noFill/>
            <a:miter lim="800000"/>
            <a:headEnd/>
            <a:tailEnd/>
          </a:ln>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7/8/2015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7/8/2015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7/8/2015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7/8/2015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7/8/2015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7/8/2015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7/8/2015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9" name="Picture 2"/>
          <p:cNvPicPr>
            <a:picLocks noChangeAspect="1" noChangeArrowheads="1"/>
          </p:cNvPicPr>
          <p:nvPr userDrawn="1"/>
        </p:nvPicPr>
        <p:blipFill>
          <a:blip r:embed="rId3"/>
          <a:srcRect/>
          <a:stretch>
            <a:fillRect/>
          </a:stretch>
        </p:blipFill>
        <p:spPr bwMode="auto">
          <a:xfrm>
            <a:off x="7372350" y="498475"/>
            <a:ext cx="1630363" cy="431800"/>
          </a:xfrm>
          <a:prstGeom prst="rect">
            <a:avLst/>
          </a:prstGeom>
          <a:noFill/>
          <a:ln w="9525">
            <a:noFill/>
            <a:miter lim="800000"/>
            <a:headEnd/>
            <a:tailEnd/>
          </a:ln>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7/8/2015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7/8/2015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7/8/2015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7/8/2015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7/8/2015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7/8/2015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7/8/2015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7/8/2015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08/07/2015</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EXPOCOM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28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EXPOCOM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25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EXPOCOM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66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2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1524000"/>
            <a:ext cx="8886826"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5413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438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1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0126"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31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06598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475</Words>
  <Application>Microsoft Office PowerPoint</Application>
  <PresentationFormat>Affichage à l'écran (4:3)</PresentationFormat>
  <Paragraphs>65</Paragraphs>
  <Slides>14</Slides>
  <Notes>0</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EXPOCOM 2014</vt:lpstr>
      <vt:lpstr>EURUSD - EXPOCOM 2015</vt:lpstr>
      <vt:lpstr>EURUSD - EXPOCOM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691</cp:revision>
  <cp:lastPrinted>2012-02-01T10:00:25Z</cp:lastPrinted>
  <dcterms:created xsi:type="dcterms:W3CDTF">2010-04-23T15:09:35Z</dcterms:created>
  <dcterms:modified xsi:type="dcterms:W3CDTF">2015-07-08T08:39:10Z</dcterms:modified>
</cp:coreProperties>
</file>