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34" r:id="rId4"/>
    <p:sldId id="433" r:id="rId5"/>
    <p:sldId id="432" r:id="rId6"/>
    <p:sldId id="431" r:id="rId7"/>
    <p:sldId id="435" r:id="rId8"/>
    <p:sldId id="436" r:id="rId9"/>
    <p:sldId id="428" r:id="rId10"/>
    <p:sldId id="425" r:id="rId11"/>
    <p:sldId id="411" r:id="rId12"/>
    <p:sldId id="412" r:id="rId13"/>
    <p:sldId id="413" r:id="rId14"/>
    <p:sldId id="414" r:id="rId15"/>
    <p:sldId id="427" r:id="rId16"/>
    <p:sldId id="415" r:id="rId17"/>
    <p:sldId id="416" r:id="rId18"/>
    <p:sldId id="417" r:id="rId19"/>
    <p:sldId id="418" r:id="rId20"/>
    <p:sldId id="419" r:id="rId21"/>
    <p:sldId id="420" r:id="rId22"/>
    <p:sldId id="426" r:id="rId23"/>
    <p:sldId id="421" r:id="rId24"/>
    <p:sldId id="422" r:id="rId25"/>
    <p:sldId id="423" r:id="rId26"/>
    <p:sldId id="424"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14/10/2015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10/14/2015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10/14/2015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10/14/2015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10/14/2015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10/14/2015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10/14/2015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10/14/2015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10/14/2015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10/14/2015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10/14/2015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10/14/2015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10/14/2015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10/14/2015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10/14/2015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10/14/2015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10/14/2015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13/10/2015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486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588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731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61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510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79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289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935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294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03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226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377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477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340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922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787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63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895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750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890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514</Words>
  <Application>Microsoft Office PowerPoint</Application>
  <PresentationFormat>Affichage à l'écran (4:3)</PresentationFormat>
  <Paragraphs>78</Paragraphs>
  <Slides>27</Slides>
  <Notes>0</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 </vt:lpstr>
      <vt:lpstr>EURCZK - Historical &amp; Planned</vt:lpstr>
      <vt:lpstr>EURCZK - Synthesis</vt:lpstr>
      <vt:lpstr>EURCZK - 2014</vt:lpstr>
      <vt:lpstr>EURCZK - 2015</vt:lpstr>
      <vt:lpstr>EURCZK - 2016</vt:lpstr>
      <vt:lpstr>EURUSD - Historical &amp; Planned</vt:lpstr>
      <vt:lpstr>EURUSD - Synthesis</vt:lpstr>
      <vt:lpstr>EURUSD - 2014</vt:lpstr>
      <vt:lpstr>EURUSD - 2015</vt:lpstr>
      <vt:lpstr>EURUSD - 2016</vt:lpstr>
      <vt:lpstr>EURUSD - 2017</vt:lpstr>
      <vt:lpstr>EURUSD - 2018</vt:lpstr>
      <vt:lpstr>USDBRL - Historical &amp; Planned</vt:lpstr>
      <vt:lpstr>USDBRL - Synthesis</vt:lpstr>
      <vt:lpstr>USDBRL - 2014</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2015-10-14T12:51:02Z</dcterms:modified>
</cp:coreProperties>
</file>