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66" r:id="rId4"/>
    <p:sldId id="476" r:id="rId5"/>
    <p:sldId id="493" r:id="rId6"/>
    <p:sldId id="494" r:id="rId7"/>
    <p:sldId id="470" r:id="rId8"/>
    <p:sldId id="459" r:id="rId9"/>
    <p:sldId id="497" r:id="rId10"/>
    <p:sldId id="499"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96" d="100"/>
          <a:sy n="96" d="100"/>
        </p:scale>
        <p:origin x="221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24/01/2023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02/01/2023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9D12057-DCAE-0A2B-526C-AE25F69D8310}"/>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46D22AC-A861-F879-347C-7EE3396CD1F1}"/>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004534A-B86A-FBC8-D178-A567DD3D7968}"/>
              </a:ext>
            </a:extLst>
          </p:cNvPr>
          <p:cNvPicPr>
            <a:picLocks noChangeAspect="1"/>
          </p:cNvPicPr>
          <p:nvPr/>
        </p:nvPicPr>
        <p:blipFill>
          <a:blip r:embed="rId2"/>
          <a:stretch>
            <a:fillRect/>
          </a:stretch>
        </p:blipFill>
        <p:spPr>
          <a:xfrm>
            <a:off x="825500" y="1270000"/>
            <a:ext cx="7379208" cy="5027676"/>
          </a:xfrm>
          <a:prstGeom prst="rect">
            <a:avLst/>
          </a:prstGeom>
        </p:spPr>
      </p:pic>
    </p:spTree>
    <p:extLst>
      <p:ext uri="{BB962C8B-B14F-4D97-AF65-F5344CB8AC3E}">
        <p14:creationId xmlns:p14="http://schemas.microsoft.com/office/powerpoint/2010/main" val="1134104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8451ECE7-D807-4FC0-B9DF-9116B191F1EF}"/>
              </a:ext>
            </a:extLst>
          </p:cNvPr>
          <p:cNvPicPr>
            <a:picLocks noChangeAspect="1"/>
          </p:cNvPicPr>
          <p:nvPr/>
        </p:nvPicPr>
        <p:blipFill>
          <a:blip r:embed="rId2"/>
          <a:stretch>
            <a:fillRect/>
          </a:stretch>
        </p:blipFill>
        <p:spPr>
          <a:xfrm>
            <a:off x="880552" y="1295182"/>
            <a:ext cx="7382896" cy="5029636"/>
          </a:xfrm>
          <a:prstGeom prst="rect">
            <a:avLst/>
          </a:prstGeom>
        </p:spPr>
      </p:pic>
    </p:spTree>
    <p:extLst>
      <p:ext uri="{BB962C8B-B14F-4D97-AF65-F5344CB8AC3E}">
        <p14:creationId xmlns:p14="http://schemas.microsoft.com/office/powerpoint/2010/main" val="3191110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5" name="Image 4">
            <a:extLst>
              <a:ext uri="{FF2B5EF4-FFF2-40B4-BE49-F238E27FC236}">
                <a16:creationId xmlns:a16="http://schemas.microsoft.com/office/drawing/2014/main" id="{98A29497-826E-8140-326B-03BEC7DDAE5C}"/>
              </a:ext>
            </a:extLst>
          </p:cNvPr>
          <p:cNvPicPr>
            <a:picLocks noChangeAspect="1"/>
          </p:cNvPicPr>
          <p:nvPr/>
        </p:nvPicPr>
        <p:blipFill>
          <a:blip r:embed="rId2"/>
          <a:stretch>
            <a:fillRect/>
          </a:stretch>
        </p:blipFill>
        <p:spPr>
          <a:xfrm>
            <a:off x="193693" y="2349500"/>
            <a:ext cx="4200508" cy="3572566"/>
          </a:xfrm>
          <a:prstGeom prst="rect">
            <a:avLst/>
          </a:prstGeom>
        </p:spPr>
      </p:pic>
      <p:pic>
        <p:nvPicPr>
          <p:cNvPr id="3" name="Image 2">
            <a:extLst>
              <a:ext uri="{FF2B5EF4-FFF2-40B4-BE49-F238E27FC236}">
                <a16:creationId xmlns:a16="http://schemas.microsoft.com/office/drawing/2014/main" id="{5F02EEF1-6C27-2EEA-4BF0-9D3C3919A7C6}"/>
              </a:ext>
            </a:extLst>
          </p:cNvPr>
          <p:cNvPicPr>
            <a:picLocks noChangeAspect="1"/>
          </p:cNvPicPr>
          <p:nvPr/>
        </p:nvPicPr>
        <p:blipFill>
          <a:blip r:embed="rId3"/>
          <a:stretch>
            <a:fillRect/>
          </a:stretch>
        </p:blipFill>
        <p:spPr>
          <a:xfrm>
            <a:off x="4749801" y="2352548"/>
            <a:ext cx="4200508" cy="3566469"/>
          </a:xfrm>
          <a:prstGeom prst="rect">
            <a:avLst/>
          </a:prstGeom>
        </p:spPr>
      </p:pic>
    </p:spTree>
    <p:extLst>
      <p:ext uri="{BB962C8B-B14F-4D97-AF65-F5344CB8AC3E}">
        <p14:creationId xmlns:p14="http://schemas.microsoft.com/office/powerpoint/2010/main" val="49627442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5853</TotalTime>
  <Words>626</Words>
  <Application>Microsoft Office PowerPoint</Application>
  <PresentationFormat>Affichage à l'écran (4:3)</PresentationFormat>
  <Paragraphs>62</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11</vt:i4>
      </vt:variant>
    </vt:vector>
  </HeadingPairs>
  <TitlesOfParts>
    <vt:vector size="18"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BILLY TRAN</cp:lastModifiedBy>
  <cp:revision>706</cp:revision>
  <cp:lastPrinted>2012-02-01T10:00:25Z</cp:lastPrinted>
  <dcterms:created xsi:type="dcterms:W3CDTF">2010-04-23T15:09:35Z</dcterms:created>
  <dcterms:modified xsi:type="dcterms:W3CDTF">2023-01-24T12:43:57Z</dcterms:modified>
</cp:coreProperties>
</file>