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66" r:id="rId4"/>
    <p:sldId id="476" r:id="rId5"/>
    <p:sldId id="493" r:id="rId6"/>
    <p:sldId id="494" r:id="rId7"/>
    <p:sldId id="470" r:id="rId8"/>
    <p:sldId id="459" r:id="rId9"/>
    <p:sldId id="497" r:id="rId10"/>
    <p:sldId id="499"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7A2D84A-7B53-F3D4-AD35-14A30C5D98A7}"/>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4100AA7-4B8E-232F-21C5-714AC74226BA}"/>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DA9F5D2-62AE-2959-499C-20B530502508}"/>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103071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4F43A8C0-3982-D4B6-9CEC-88D42AC60763}"/>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231733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B04ED9C8-FA69-3B9F-6860-B226E957F8C7}"/>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6760FC6-1701-899B-8D30-F827A50CDCFC}"/>
              </a:ext>
            </a:extLst>
          </p:cNvPr>
          <p:cNvPicPr>
            <a:picLocks noChangeAspect="1"/>
          </p:cNvPicPr>
          <p:nvPr/>
        </p:nvPicPr>
        <p:blipFill>
          <a:blip r:embed="rId3"/>
          <a:stretch>
            <a:fillRect/>
          </a:stretch>
        </p:blipFill>
        <p:spPr>
          <a:xfrm>
            <a:off x="4754008" y="2344773"/>
            <a:ext cx="4200508" cy="3578662"/>
          </a:xfrm>
          <a:prstGeom prst="rect">
            <a:avLst/>
          </a:prstGeom>
        </p:spPr>
      </p:pic>
    </p:spTree>
    <p:extLst>
      <p:ext uri="{BB962C8B-B14F-4D97-AF65-F5344CB8AC3E}">
        <p14:creationId xmlns:p14="http://schemas.microsoft.com/office/powerpoint/2010/main" val="195023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626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11</vt:i4>
      </vt:variant>
    </vt:vector>
  </HeadingPairs>
  <TitlesOfParts>
    <vt:vector size="18"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701</cp:revision>
  <cp:lastPrinted>2012-02-01T10:00:25Z</cp:lastPrinted>
  <dcterms:created xsi:type="dcterms:W3CDTF">2010-04-23T15:09:35Z</dcterms:created>
  <dcterms:modified xsi:type="dcterms:W3CDTF">2023-02-08T12:50:05Z</dcterms:modified>
</cp:coreProperties>
</file>