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66" r:id="rId4"/>
    <p:sldId id="476" r:id="rId5"/>
    <p:sldId id="493" r:id="rId6"/>
    <p:sldId id="494" r:id="rId7"/>
    <p:sldId id="470" r:id="rId8"/>
    <p:sldId id="459" r:id="rId9"/>
    <p:sldId id="497" r:id="rId10"/>
    <p:sldId id="499"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28/04/2023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29CE4517-0430-02B9-F2FA-8EF5559C4096}"/>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45CD57A-1B19-8EA3-0C86-B2D52A3B1A39}"/>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37D97B8-1BB3-0631-DD0C-37411138CF98}"/>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102825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5769A99A-D71F-7473-8D1C-E14311107889}"/>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3012809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0B59035E-0E20-B5FE-1BD7-F37393D4F915}"/>
              </a:ext>
            </a:extLst>
          </p:cNvPr>
          <p:cNvPicPr preferRelativeResize="0">
            <a:picLocks/>
          </p:cNvPicPr>
          <p:nvPr/>
        </p:nvPicPr>
        <p:blipFill>
          <a:blip r:embed="rId2"/>
          <a:stretch>
            <a:fillRect/>
          </a:stretch>
        </p:blipFill>
        <p:spPr>
          <a:xfrm>
            <a:off x="236136" y="2349500"/>
            <a:ext cx="4204800" cy="3567600"/>
          </a:xfrm>
          <a:prstGeom prst="rect">
            <a:avLst/>
          </a:prstGeom>
        </p:spPr>
      </p:pic>
      <p:pic>
        <p:nvPicPr>
          <p:cNvPr id="8" name="Image 7">
            <a:extLst>
              <a:ext uri="{FF2B5EF4-FFF2-40B4-BE49-F238E27FC236}">
                <a16:creationId xmlns:a16="http://schemas.microsoft.com/office/drawing/2014/main" id="{62502689-31C6-FA92-8F15-537CBF82F808}"/>
              </a:ext>
            </a:extLst>
          </p:cNvPr>
          <p:cNvPicPr preferRelativeResize="0">
            <a:picLocks/>
          </p:cNvPicPr>
          <p:nvPr/>
        </p:nvPicPr>
        <p:blipFill>
          <a:blip r:embed="rId3"/>
          <a:stretch>
            <a:fillRect/>
          </a:stretch>
        </p:blipFill>
        <p:spPr>
          <a:xfrm>
            <a:off x="4749716" y="2349500"/>
            <a:ext cx="4204800" cy="3567600"/>
          </a:xfrm>
          <a:prstGeom prst="rect">
            <a:avLst/>
          </a:prstGeom>
        </p:spPr>
      </p:pic>
    </p:spTree>
    <p:extLst>
      <p:ext uri="{BB962C8B-B14F-4D97-AF65-F5344CB8AC3E}">
        <p14:creationId xmlns:p14="http://schemas.microsoft.com/office/powerpoint/2010/main" val="48112549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626</Words>
  <Application>Microsoft Office PowerPoint</Application>
  <PresentationFormat>Affichage à l'écran (4:3)</PresentationFormat>
  <Paragraphs>62</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11</vt:i4>
      </vt:variant>
    </vt:vector>
  </HeadingPairs>
  <TitlesOfParts>
    <vt:vector size="18"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2023-05-04T15:44:42Z</dcterms:modified>
</cp:coreProperties>
</file>