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66" r:id="rId4"/>
    <p:sldId id="476" r:id="rId5"/>
    <p:sldId id="493" r:id="rId6"/>
    <p:sldId id="494" r:id="rId7"/>
    <p:sldId id="470" r:id="rId8"/>
    <p:sldId id="459" r:id="rId9"/>
    <p:sldId id="497" r:id="rId10"/>
    <p:sldId id="499"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6/6/2023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6/6/2023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6/6/2023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6/6/2023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6/6/2023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6/6/2023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6/6/2023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6/6/2023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6/6/2023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6/6/2023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6/6/2023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0A10454-071A-C6D5-1EC2-7C2C38115AED}"/>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5D918B8-BA35-F48D-5AD1-1AFC292FFCA3}"/>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FB1877F-1D75-B8C9-1509-DF570A8860FA}"/>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405315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F058F906-DBE7-F19C-9A71-D151A0848760}"/>
              </a:ext>
            </a:extLst>
          </p:cNvPr>
          <p:cNvPicPr>
            <a:picLocks noChangeAspect="1"/>
          </p:cNvPicPr>
          <p:nvPr/>
        </p:nvPicPr>
        <p:blipFill>
          <a:blip r:embed="rId2"/>
          <a:stretch>
            <a:fillRect/>
          </a:stretch>
        </p:blipFill>
        <p:spPr>
          <a:xfrm>
            <a:off x="824479" y="1269564"/>
            <a:ext cx="7382896" cy="5029636"/>
          </a:xfrm>
          <a:prstGeom prst="rect">
            <a:avLst/>
          </a:prstGeom>
        </p:spPr>
      </p:pic>
    </p:spTree>
    <p:extLst>
      <p:ext uri="{BB962C8B-B14F-4D97-AF65-F5344CB8AC3E}">
        <p14:creationId xmlns:p14="http://schemas.microsoft.com/office/powerpoint/2010/main" val="648592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D42CA32D-FD4D-2ECF-22E0-AF6F632CF90A}"/>
              </a:ext>
            </a:extLst>
          </p:cNvPr>
          <p:cNvPicPr preferRelativeResize="0">
            <a:picLocks/>
          </p:cNvPicPr>
          <p:nvPr/>
        </p:nvPicPr>
        <p:blipFill>
          <a:blip r:embed="rId2"/>
          <a:stretch>
            <a:fillRect/>
          </a:stretch>
        </p:blipFill>
        <p:spPr>
          <a:xfrm>
            <a:off x="235545" y="2349500"/>
            <a:ext cx="4201200" cy="3571200"/>
          </a:xfrm>
          <a:prstGeom prst="rect">
            <a:avLst/>
          </a:prstGeom>
        </p:spPr>
      </p:pic>
      <p:pic>
        <p:nvPicPr>
          <p:cNvPr id="8" name="Image 7">
            <a:extLst>
              <a:ext uri="{FF2B5EF4-FFF2-40B4-BE49-F238E27FC236}">
                <a16:creationId xmlns:a16="http://schemas.microsoft.com/office/drawing/2014/main" id="{CEFDEE62-C4FE-0811-E2AF-437F8445C286}"/>
              </a:ext>
            </a:extLst>
          </p:cNvPr>
          <p:cNvPicPr preferRelativeResize="0">
            <a:picLocks/>
          </p:cNvPicPr>
          <p:nvPr/>
        </p:nvPicPr>
        <p:blipFill>
          <a:blip r:embed="rId3"/>
          <a:stretch>
            <a:fillRect/>
          </a:stretch>
        </p:blipFill>
        <p:spPr>
          <a:xfrm>
            <a:off x="4747149" y="2338700"/>
            <a:ext cx="4212701" cy="3582000"/>
          </a:xfrm>
          <a:prstGeom prst="rect">
            <a:avLst/>
          </a:prstGeom>
        </p:spPr>
      </p:pic>
    </p:spTree>
    <p:extLst>
      <p:ext uri="{BB962C8B-B14F-4D97-AF65-F5344CB8AC3E}">
        <p14:creationId xmlns:p14="http://schemas.microsoft.com/office/powerpoint/2010/main" val="41754526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626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11</vt:i4>
      </vt:variant>
    </vt:vector>
  </HeadingPairs>
  <TitlesOfParts>
    <vt:vector size="18"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2023-06-06T12:02:27Z</dcterms:modified>
</cp:coreProperties>
</file>