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9"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varScale="1">
        <p:scale>
          <a:sx n="108" d="100"/>
          <a:sy n="108" d="100"/>
        </p:scale>
        <p:origin x="1134"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09/06/2023</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6/9/2023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srcRect/>
          <a:stretch/>
        </p:blipFill>
        <p:spPr bwMode="auto">
          <a:xfrm>
            <a:off x="3293883" y="2184392"/>
            <a:ext cx="2556233" cy="12446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48212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6/9/2023</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6/9/2023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6/9/2023</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6/9/2023</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6/9/2023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6/9/2023</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6/9/2023</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6/9/2023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6/9/2023</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Picture 2"/>
          <p:cNvPicPr>
            <a:picLocks noChangeAspect="1" noChangeArrowheads="1"/>
          </p:cNvPicPr>
          <p:nvPr userDrawn="1"/>
        </p:nvPicPr>
        <p:blipFill>
          <a:blip r:embed="rId3"/>
          <a:srcRect/>
          <a:stretch/>
        </p:blipFill>
        <p:spPr bwMode="auto">
          <a:xfrm>
            <a:off x="7710854" y="210380"/>
            <a:ext cx="1188671" cy="5787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6/9/2023</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6/9/2023</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6/9/2023</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6/9/2023</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6/9/2023</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6/9/2023</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6/9/2023</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6/9/2023</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6/9/2023</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02/06/2023</a:t>
            </a: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2B9A8540-28D6-C559-9356-18D2C2232CDA}"/>
              </a:ext>
            </a:extLst>
          </p:cNvPr>
          <p:cNvPicPr>
            <a:picLocks noChangeAspect="1"/>
          </p:cNvPicPr>
          <p:nvPr/>
        </p:nvPicPr>
        <p:blipFill>
          <a:blip r:embed="rId2"/>
          <a:stretch>
            <a:fillRect/>
          </a:stretch>
        </p:blipFill>
        <p:spPr>
          <a:xfrm>
            <a:off x="4759200" y="2365200"/>
            <a:ext cx="4200508" cy="3566469"/>
          </a:xfrm>
          <a:prstGeom prst="rect">
            <a:avLst/>
          </a:prstGeom>
        </p:spPr>
      </p:pic>
      <p:pic>
        <p:nvPicPr>
          <p:cNvPr id="6" name="Image 5">
            <a:extLst>
              <a:ext uri="{FF2B5EF4-FFF2-40B4-BE49-F238E27FC236}">
                <a16:creationId xmlns:a16="http://schemas.microsoft.com/office/drawing/2014/main" id="{5452CFBC-418F-92CB-447A-E2B2C38F2820}"/>
              </a:ext>
            </a:extLst>
          </p:cNvPr>
          <p:cNvPicPr>
            <a:picLocks noChangeAspect="1"/>
          </p:cNvPicPr>
          <p:nvPr/>
        </p:nvPicPr>
        <p:blipFill>
          <a:blip r:embed="rId3"/>
          <a:stretch>
            <a:fillRect/>
          </a:stretch>
        </p:blipFill>
        <p:spPr>
          <a:xfrm>
            <a:off x="236220" y="2358334"/>
            <a:ext cx="4200508" cy="3572566"/>
          </a:xfrm>
          <a:prstGeom prst="rect">
            <a:avLst/>
          </a:prstGeom>
        </p:spPr>
      </p:pic>
      <p:sp>
        <p:nvSpPr>
          <p:cNvPr id="2" name="Title"/>
          <p:cNvSpPr>
            <a:spLocks noGrp="1"/>
          </p:cNvSpPr>
          <p:nvPr>
            <p:ph type="title"/>
          </p:nvPr>
        </p:nvSpPr>
        <p:spPr/>
        <p:txBody>
          <a:bodyPr/>
          <a:lstStyle/>
          <a:p>
            <a:r>
              <a:rPr lang="en-US"/>
              <a:t>EURUSD - 2024</a:t>
            </a:r>
          </a:p>
        </p:txBody>
      </p:sp>
    </p:spTree>
    <p:extLst>
      <p:ext uri="{BB962C8B-B14F-4D97-AF65-F5344CB8AC3E}">
        <p14:creationId xmlns:p14="http://schemas.microsoft.com/office/powerpoint/2010/main" val="3763887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DD58E732-0BDD-47F5-81C1-66D149EF29D3}"/>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E6CF3289-29C0-998F-7F24-E87D0CD0368E}"/>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63BADAD-6DE1-02F9-A613-A71639A64169}"/>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35C8782D-F6D8-0395-253D-1F52A218D135}"/>
              </a:ext>
            </a:extLst>
          </p:cNvPr>
          <p:cNvPicPr>
            <a:picLocks noChangeAspect="1"/>
          </p:cNvPicPr>
          <p:nvPr/>
        </p:nvPicPr>
        <p:blipFill>
          <a:blip r:embed="rId2"/>
          <a:stretch>
            <a:fillRect/>
          </a:stretch>
        </p:blipFill>
        <p:spPr>
          <a:xfrm>
            <a:off x="825500" y="1270000"/>
            <a:ext cx="7391400" cy="5029200"/>
          </a:xfrm>
          <a:prstGeom prst="rect">
            <a:avLst/>
          </a:prstGeom>
        </p:spPr>
      </p:pic>
    </p:spTree>
    <p:extLst>
      <p:ext uri="{BB962C8B-B14F-4D97-AF65-F5344CB8AC3E}">
        <p14:creationId xmlns:p14="http://schemas.microsoft.com/office/powerpoint/2010/main" val="1080718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8432BF7-9E55-7CA8-5E7F-F65CB90FC4E3}"/>
              </a:ext>
            </a:extLst>
          </p:cNvPr>
          <p:cNvPicPr>
            <a:picLocks noChangeAspect="1"/>
          </p:cNvPicPr>
          <p:nvPr/>
        </p:nvPicPr>
        <p:blipFill>
          <a:blip r:embed="rId2"/>
          <a:stretch>
            <a:fillRect/>
          </a:stretch>
        </p:blipFill>
        <p:spPr>
          <a:xfrm>
            <a:off x="825500" y="1269564"/>
            <a:ext cx="7382896" cy="5029636"/>
          </a:xfrm>
          <a:prstGeom prst="rect">
            <a:avLst/>
          </a:prstGeom>
        </p:spPr>
      </p:pic>
      <p:sp>
        <p:nvSpPr>
          <p:cNvPr id="2" name="Title"/>
          <p:cNvSpPr>
            <a:spLocks noGrp="1"/>
          </p:cNvSpPr>
          <p:nvPr>
            <p:ph type="title"/>
          </p:nvPr>
        </p:nvSpPr>
        <p:spPr/>
        <p:txBody>
          <a:bodyPr/>
          <a:lstStyle/>
          <a:p>
            <a:r>
              <a:rPr lang="en-US"/>
              <a:t>EURUSD - Synthesis</a:t>
            </a:r>
          </a:p>
        </p:txBody>
      </p:sp>
    </p:spTree>
    <p:extLst>
      <p:ext uri="{BB962C8B-B14F-4D97-AF65-F5344CB8AC3E}">
        <p14:creationId xmlns:p14="http://schemas.microsoft.com/office/powerpoint/2010/main" val="3446765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- 2023</a:t>
            </a:r>
          </a:p>
        </p:txBody>
      </p:sp>
      <p:pic>
        <p:nvPicPr>
          <p:cNvPr id="4" name="Image 3">
            <a:extLst>
              <a:ext uri="{FF2B5EF4-FFF2-40B4-BE49-F238E27FC236}">
                <a16:creationId xmlns:a16="http://schemas.microsoft.com/office/drawing/2014/main" id="{58C8F2A2-AE5A-55B3-6173-36ECD1F99D2B}"/>
              </a:ext>
            </a:extLst>
          </p:cNvPr>
          <p:cNvPicPr preferRelativeResize="0">
            <a:picLocks/>
          </p:cNvPicPr>
          <p:nvPr/>
        </p:nvPicPr>
        <p:blipFill>
          <a:blip r:embed="rId2"/>
          <a:stretch>
            <a:fillRect/>
          </a:stretch>
        </p:blipFill>
        <p:spPr>
          <a:xfrm>
            <a:off x="236237" y="2359700"/>
            <a:ext cx="4201200" cy="3571200"/>
          </a:xfrm>
          <a:prstGeom prst="rect">
            <a:avLst/>
          </a:prstGeom>
        </p:spPr>
      </p:pic>
      <p:pic>
        <p:nvPicPr>
          <p:cNvPr id="9" name="Image 8">
            <a:extLst>
              <a:ext uri="{FF2B5EF4-FFF2-40B4-BE49-F238E27FC236}">
                <a16:creationId xmlns:a16="http://schemas.microsoft.com/office/drawing/2014/main" id="{6972DA76-7CC2-A40D-83EF-E8B6B13D18BA}"/>
              </a:ext>
            </a:extLst>
          </p:cNvPr>
          <p:cNvPicPr preferRelativeResize="0">
            <a:picLocks/>
          </p:cNvPicPr>
          <p:nvPr/>
        </p:nvPicPr>
        <p:blipFill>
          <a:blip r:embed="rId3"/>
          <a:stretch>
            <a:fillRect/>
          </a:stretch>
        </p:blipFill>
        <p:spPr>
          <a:xfrm>
            <a:off x="4758650" y="2359700"/>
            <a:ext cx="4201200" cy="3567600"/>
          </a:xfrm>
          <a:prstGeom prst="rect">
            <a:avLst/>
          </a:prstGeom>
        </p:spPr>
      </p:pic>
    </p:spTree>
    <p:extLst>
      <p:ext uri="{BB962C8B-B14F-4D97-AF65-F5344CB8AC3E}">
        <p14:creationId xmlns:p14="http://schemas.microsoft.com/office/powerpoint/2010/main" val="212062413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5687</TotalTime>
  <Words>629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- 2023</vt:lpstr>
      <vt:lpstr>EURUSD - 2024</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Eliott Gabrielle</cp:lastModifiedBy>
  <cp:revision>707</cp:revision>
  <cp:lastPrinted>2012-02-01T10:00:25Z</cp:lastPrinted>
  <dcterms:created xsi:type="dcterms:W3CDTF">2010-04-23T15:09:35Z</dcterms:created>
  <dcterms:modified xsi:type="dcterms:W3CDTF">2023-06-09T07:57:33Z</dcterms:modified>
</cp:coreProperties>
</file>