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7" d="100"/>
          <a:sy n="107" d="100"/>
        </p:scale>
        <p:origin x="116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18/07/2023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7" name="Image 6">
            <a:extLst>
              <a:ext uri="{FF2B5EF4-FFF2-40B4-BE49-F238E27FC236}">
                <a16:creationId xmlns:a16="http://schemas.microsoft.com/office/drawing/2014/main" id="{CD6F4563-5CBE-E547-C6FE-EC8F28B66E21}"/>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9" name="Image 8">
            <a:extLst>
              <a:ext uri="{FF2B5EF4-FFF2-40B4-BE49-F238E27FC236}">
                <a16:creationId xmlns:a16="http://schemas.microsoft.com/office/drawing/2014/main" id="{2E9A0219-A58E-DCAD-51FD-176150413210}"/>
              </a:ext>
            </a:extLst>
          </p:cNvPr>
          <p:cNvPicPr preferRelativeResize="0">
            <a:picLocks/>
          </p:cNvPicPr>
          <p:nvPr/>
        </p:nvPicPr>
        <p:blipFill>
          <a:blip r:embed="rId3"/>
          <a:stretch>
            <a:fillRect/>
          </a:stretch>
        </p:blipFill>
        <p:spPr>
          <a:xfrm>
            <a:off x="4754571" y="2349500"/>
            <a:ext cx="4200508" cy="3571200"/>
          </a:xfrm>
          <a:prstGeom prst="rect">
            <a:avLst/>
          </a:prstGeom>
        </p:spPr>
      </p:pic>
    </p:spTree>
    <p:extLst>
      <p:ext uri="{BB962C8B-B14F-4D97-AF65-F5344CB8AC3E}">
        <p14:creationId xmlns:p14="http://schemas.microsoft.com/office/powerpoint/2010/main" val="2142675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607BFF98-50E8-1B9D-8D09-4D285F87B846}"/>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277E8C1-F700-EF7D-C77A-1739978C8FF4}"/>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F53BA27-19EE-A40D-E0AA-5B8DC3DBF0CB}"/>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3488851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A81B5896-5770-F7FA-FFA4-852C99851601}"/>
              </a:ext>
            </a:extLst>
          </p:cNvPr>
          <p:cNvPicPr>
            <a:picLocks noChangeAspect="1"/>
          </p:cNvPicPr>
          <p:nvPr/>
        </p:nvPicPr>
        <p:blipFill>
          <a:blip r:embed="rId2"/>
          <a:stretch>
            <a:fillRect/>
          </a:stretch>
        </p:blipFill>
        <p:spPr>
          <a:xfrm>
            <a:off x="824479" y="1270000"/>
            <a:ext cx="7382896" cy="4993057"/>
          </a:xfrm>
          <a:prstGeom prst="rect">
            <a:avLst/>
          </a:prstGeom>
        </p:spPr>
      </p:pic>
    </p:spTree>
    <p:extLst>
      <p:ext uri="{BB962C8B-B14F-4D97-AF65-F5344CB8AC3E}">
        <p14:creationId xmlns:p14="http://schemas.microsoft.com/office/powerpoint/2010/main" val="1431307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00275CE5-D61F-3654-980C-4990BDA4F389}"/>
              </a:ext>
            </a:extLst>
          </p:cNvPr>
          <p:cNvPicPr preferRelativeResize="0">
            <a:picLocks/>
          </p:cNvPicPr>
          <p:nvPr/>
        </p:nvPicPr>
        <p:blipFill>
          <a:blip r:embed="rId2"/>
          <a:stretch>
            <a:fillRect/>
          </a:stretch>
        </p:blipFill>
        <p:spPr>
          <a:xfrm>
            <a:off x="239303" y="2349500"/>
            <a:ext cx="4200508" cy="3571200"/>
          </a:xfrm>
          <a:prstGeom prst="rect">
            <a:avLst/>
          </a:prstGeom>
        </p:spPr>
      </p:pic>
      <p:pic>
        <p:nvPicPr>
          <p:cNvPr id="8" name="Image 7">
            <a:extLst>
              <a:ext uri="{FF2B5EF4-FFF2-40B4-BE49-F238E27FC236}">
                <a16:creationId xmlns:a16="http://schemas.microsoft.com/office/drawing/2014/main" id="{23589C93-D04B-19EC-407E-81E154DFB525}"/>
              </a:ext>
            </a:extLst>
          </p:cNvPr>
          <p:cNvPicPr preferRelativeResize="0">
            <a:picLocks/>
          </p:cNvPicPr>
          <p:nvPr/>
        </p:nvPicPr>
        <p:blipFill>
          <a:blip r:embed="rId3"/>
          <a:stretch>
            <a:fillRect/>
          </a:stretch>
        </p:blipFill>
        <p:spPr>
          <a:xfrm>
            <a:off x="4754571" y="2349500"/>
            <a:ext cx="4200508" cy="3571200"/>
          </a:xfrm>
          <a:prstGeom prst="rect">
            <a:avLst/>
          </a:prstGeom>
        </p:spPr>
      </p:pic>
    </p:spTree>
    <p:extLst>
      <p:ext uri="{BB962C8B-B14F-4D97-AF65-F5344CB8AC3E}">
        <p14:creationId xmlns:p14="http://schemas.microsoft.com/office/powerpoint/2010/main" val="81996217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2023-07-18T16:21:24Z</dcterms:modified>
</cp:coreProperties>
</file>