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p:scale>
          <a:sx n="150" d="100"/>
          <a:sy n="150" d="100"/>
        </p:scale>
        <p:origin x="654" y="-103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08/08/2023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033CEEFF-7BF4-E32A-11A1-DCE6073A1C90}"/>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F577FDC5-E421-C5E3-26E9-04CCB8BF75E4}"/>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1139814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0F94F48-2166-EC9A-7525-F0D8DD5626BC}"/>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B3715DA-ADDB-3F95-B7B6-8D5FEF794647}"/>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6C7EAA2-3C41-0078-379D-8F549A48D8FB}"/>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1686205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0450E932-6227-146D-43A4-1AB021E72FA9}"/>
              </a:ext>
            </a:extLst>
          </p:cNvPr>
          <p:cNvPicPr>
            <a:picLocks noChangeAspect="1"/>
          </p:cNvPicPr>
          <p:nvPr/>
        </p:nvPicPr>
        <p:blipFill>
          <a:blip r:embed="rId2"/>
          <a:stretch>
            <a:fillRect/>
          </a:stretch>
        </p:blipFill>
        <p:spPr>
          <a:xfrm>
            <a:off x="825500" y="1270000"/>
            <a:ext cx="7382896" cy="4993057"/>
          </a:xfrm>
          <a:prstGeom prst="rect">
            <a:avLst/>
          </a:prstGeom>
        </p:spPr>
      </p:pic>
    </p:spTree>
    <p:extLst>
      <p:ext uri="{BB962C8B-B14F-4D97-AF65-F5344CB8AC3E}">
        <p14:creationId xmlns:p14="http://schemas.microsoft.com/office/powerpoint/2010/main" val="977324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EBCDE651-9625-15B7-ED21-A4B10E396090}"/>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09AF8036-33BB-3F67-94F4-F606445244CF}"/>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373063965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5675</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2023-08-08T12:49:22Z</dcterms:modified>
</cp:coreProperties>
</file>