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5"/>
  </p:notesMasterIdLst>
  <p:sldIdLst>
    <p:sldId id="256" r:id="rId3"/>
    <p:sldId id="466" r:id="rId4"/>
    <p:sldId id="476" r:id="rId5"/>
    <p:sldId id="493" r:id="rId6"/>
    <p:sldId id="494" r:id="rId7"/>
    <p:sldId id="470" r:id="rId8"/>
    <p:sldId id="459" r:id="rId9"/>
    <p:sldId id="497" r:id="rId10"/>
    <p:sldId id="499" r:id="rId11"/>
    <p:sldId id="500" r:id="rId12"/>
    <p:sldId id="409" r:id="rId13"/>
    <p:sldId id="410" r:id="rId14"/>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37" autoAdjust="0"/>
    <p:restoredTop sz="94626" autoAdjust="0"/>
  </p:normalViewPr>
  <p:slideViewPr>
    <p:cSldViewPr snapToGrid="0">
      <p:cViewPr varScale="1">
        <p:scale>
          <a:sx n="105" d="100"/>
          <a:sy n="105" d="100"/>
        </p:scale>
        <p:origin x="1974"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13/09/2023</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9/13/2023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Picture 2"/>
          <p:cNvPicPr>
            <a:picLocks noChangeAspect="1" noChangeArrowheads="1"/>
          </p:cNvPicPr>
          <p:nvPr userDrawn="1"/>
        </p:nvPicPr>
        <p:blipFill>
          <a:blip r:embed="rId3"/>
          <a:srcRect/>
          <a:stretch/>
        </p:blipFill>
        <p:spPr bwMode="auto">
          <a:xfrm>
            <a:off x="3293883" y="2184392"/>
            <a:ext cx="2556233" cy="12446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2482128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9/13/2023</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9/13/2023</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9/13/2023</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9/13/2023</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9/13/2023</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9/13/2023</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9/13/2023</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9/13/2023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9/13/2023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9/13/2023</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Picture 2"/>
          <p:cNvPicPr>
            <a:picLocks noChangeAspect="1" noChangeArrowheads="1"/>
          </p:cNvPicPr>
          <p:nvPr userDrawn="1"/>
        </p:nvPicPr>
        <p:blipFill>
          <a:blip r:embed="rId3"/>
          <a:srcRect/>
          <a:stretch/>
        </p:blipFill>
        <p:spPr bwMode="auto">
          <a:xfrm>
            <a:off x="7710854" y="210380"/>
            <a:ext cx="1188671" cy="5787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28197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9/13/2023</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9/13/2023</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9/13/2023</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9/13/2023</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9/13/2023</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9/13/2023</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9/13/2023</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9/13/2023</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9/13/2023</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9/13/2023</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9/13/2023</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9/13/2023</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9/13/2023</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9/13/2023</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9/13/2023</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9/13/2023</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9/13/2023</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9/13/2023</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9/13/2023</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9/13/2023</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9/13/2023</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9/13/2023</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9/13/2023</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9/13/2023</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9/13/2023</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9/13/2023</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31/08/2023</a:t>
            </a:r>
          </a:p>
        </p:txBody>
      </p:sp>
      <p:sp>
        <p:nvSpPr>
          <p:cNvPr id="8"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- 2024</a:t>
            </a:r>
          </a:p>
        </p:txBody>
      </p:sp>
      <p:pic>
        <p:nvPicPr>
          <p:cNvPr id="3" name="EURUSD_ImageALLOC">
            <a:extLst>
              <a:ext uri="{FF2B5EF4-FFF2-40B4-BE49-F238E27FC236}">
                <a16:creationId xmlns:a16="http://schemas.microsoft.com/office/drawing/2014/main" id="{304FA22B-22FB-939A-561C-AF1D4F0A7A50}"/>
              </a:ext>
            </a:extLst>
          </p:cNvPr>
          <p:cNvPicPr>
            <a:picLocks noChangeAspect="1"/>
          </p:cNvPicPr>
          <p:nvPr/>
        </p:nvPicPr>
        <p:blipFill>
          <a:blip r:embed="rId2"/>
          <a:stretch>
            <a:fillRect/>
          </a:stretch>
        </p:blipFill>
        <p:spPr>
          <a:xfrm>
            <a:off x="236220" y="2349500"/>
            <a:ext cx="4200525" cy="3571875"/>
          </a:xfrm>
          <a:prstGeom prst="rect">
            <a:avLst/>
          </a:prstGeom>
        </p:spPr>
      </p:pic>
      <p:pic>
        <p:nvPicPr>
          <p:cNvPr id="4" name="EURUSD_ImageBLEND">
            <a:extLst>
              <a:ext uri="{FF2B5EF4-FFF2-40B4-BE49-F238E27FC236}">
                <a16:creationId xmlns:a16="http://schemas.microsoft.com/office/drawing/2014/main" id="{7B786155-BCF1-0495-E392-586241A0181A}"/>
              </a:ext>
            </a:extLst>
          </p:cNvPr>
          <p:cNvPicPr>
            <a:picLocks noChangeAspect="1"/>
          </p:cNvPicPr>
          <p:nvPr/>
        </p:nvPicPr>
        <p:blipFill>
          <a:blip r:embed="rId3"/>
          <a:stretch>
            <a:fillRect/>
          </a:stretch>
        </p:blipFill>
        <p:spPr>
          <a:xfrm>
            <a:off x="4749800" y="2349500"/>
            <a:ext cx="4210050" cy="3581400"/>
          </a:xfrm>
          <a:prstGeom prst="rect">
            <a:avLst/>
          </a:prstGeom>
        </p:spPr>
      </p:pic>
    </p:spTree>
    <p:extLst>
      <p:ext uri="{BB962C8B-B14F-4D97-AF65-F5344CB8AC3E}">
        <p14:creationId xmlns:p14="http://schemas.microsoft.com/office/powerpoint/2010/main" val="9185918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DD58E732-0BDD-47F5-81C1-66D149EF29D3}"/>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DD00AE67-5BEA-2AD6-23E3-DD60B0B48B0B}"/>
              </a:ext>
            </a:extLst>
          </p:cNvPr>
          <p:cNvPicPr>
            <a:picLocks noChangeAspect="1"/>
          </p:cNvPicPr>
          <p:nvPr/>
        </p:nvPicPr>
        <p:blipFill>
          <a:blip r:embed="rId2"/>
          <a:stretch>
            <a:fillRect/>
          </a:stretch>
        </p:blipFill>
        <p:spPr>
          <a:xfrm>
            <a:off x="127000" y="1524000"/>
            <a:ext cx="8890000" cy="764932"/>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E2ACE6DB-0C53-AF0E-24EB-8670A873FEA5}"/>
              </a:ext>
            </a:extLst>
          </p:cNvPr>
          <p:cNvPicPr>
            <a:picLocks noChangeAspect="1"/>
          </p:cNvPicPr>
          <p:nvPr/>
        </p:nvPicPr>
        <p:blipFill>
          <a:blip r:embed="rId2"/>
          <a:stretch>
            <a:fillRect/>
          </a:stretch>
        </p:blipFill>
        <p:spPr>
          <a:xfrm>
            <a:off x="127000" y="1524000"/>
            <a:ext cx="8890000" cy="77633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EA69C846-C794-2520-7F36-EC04BA2E8CDA}"/>
              </a:ext>
            </a:extLst>
          </p:cNvPr>
          <p:cNvPicPr>
            <a:picLocks noChangeAspect="1"/>
          </p:cNvPicPr>
          <p:nvPr/>
        </p:nvPicPr>
        <p:blipFill>
          <a:blip r:embed="rId2"/>
          <a:stretch>
            <a:fillRect/>
          </a:stretch>
        </p:blipFill>
        <p:spPr>
          <a:xfrm>
            <a:off x="825500" y="1270000"/>
            <a:ext cx="7391400" cy="5029200"/>
          </a:xfrm>
          <a:prstGeom prst="rect">
            <a:avLst/>
          </a:prstGeom>
        </p:spPr>
      </p:pic>
    </p:spTree>
    <p:extLst>
      <p:ext uri="{BB962C8B-B14F-4D97-AF65-F5344CB8AC3E}">
        <p14:creationId xmlns:p14="http://schemas.microsoft.com/office/powerpoint/2010/main" val="35183117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9BCD3219-7CF5-074F-4083-3523FCC3CE0E}"/>
              </a:ext>
            </a:extLst>
          </p:cNvPr>
          <p:cNvPicPr>
            <a:picLocks noChangeAspect="1"/>
          </p:cNvPicPr>
          <p:nvPr/>
        </p:nvPicPr>
        <p:blipFill>
          <a:blip r:embed="rId2"/>
          <a:stretch>
            <a:fillRect/>
          </a:stretch>
        </p:blipFill>
        <p:spPr>
          <a:xfrm>
            <a:off x="824479" y="1276169"/>
            <a:ext cx="7382896" cy="5029636"/>
          </a:xfrm>
          <a:prstGeom prst="rect">
            <a:avLst/>
          </a:prstGeom>
        </p:spPr>
      </p:pic>
      <p:sp>
        <p:nvSpPr>
          <p:cNvPr id="2" name="Title"/>
          <p:cNvSpPr>
            <a:spLocks noGrp="1"/>
          </p:cNvSpPr>
          <p:nvPr>
            <p:ph type="title"/>
          </p:nvPr>
        </p:nvSpPr>
        <p:spPr/>
        <p:txBody>
          <a:bodyPr/>
          <a:lstStyle/>
          <a:p>
            <a:r>
              <a:rPr lang="en-US"/>
              <a:t>EURUSD - Synthesis</a:t>
            </a:r>
          </a:p>
        </p:txBody>
      </p:sp>
    </p:spTree>
    <p:extLst>
      <p:ext uri="{BB962C8B-B14F-4D97-AF65-F5344CB8AC3E}">
        <p14:creationId xmlns:p14="http://schemas.microsoft.com/office/powerpoint/2010/main" val="5747382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- 2023</a:t>
            </a:r>
          </a:p>
        </p:txBody>
      </p:sp>
      <p:pic>
        <p:nvPicPr>
          <p:cNvPr id="3" name="EURUSD_ImageALLOC">
            <a:extLst>
              <a:ext uri="{FF2B5EF4-FFF2-40B4-BE49-F238E27FC236}">
                <a16:creationId xmlns:a16="http://schemas.microsoft.com/office/drawing/2014/main" id="{0F00D73C-2953-AE1D-E5AD-8A7EA3B6E7B8}"/>
              </a:ext>
            </a:extLst>
          </p:cNvPr>
          <p:cNvPicPr>
            <a:picLocks noChangeAspect="1"/>
          </p:cNvPicPr>
          <p:nvPr/>
        </p:nvPicPr>
        <p:blipFill>
          <a:blip r:embed="rId2"/>
          <a:stretch>
            <a:fillRect/>
          </a:stretch>
        </p:blipFill>
        <p:spPr>
          <a:xfrm>
            <a:off x="236220" y="2349500"/>
            <a:ext cx="4200525" cy="3571875"/>
          </a:xfrm>
          <a:prstGeom prst="rect">
            <a:avLst/>
          </a:prstGeom>
        </p:spPr>
      </p:pic>
      <p:pic>
        <p:nvPicPr>
          <p:cNvPr id="4" name="EURUSD_ImageBLEND">
            <a:extLst>
              <a:ext uri="{FF2B5EF4-FFF2-40B4-BE49-F238E27FC236}">
                <a16:creationId xmlns:a16="http://schemas.microsoft.com/office/drawing/2014/main" id="{33D9409D-2B86-E0EE-7FBA-FC1EFD4D3AC8}"/>
              </a:ext>
            </a:extLst>
          </p:cNvPr>
          <p:cNvPicPr>
            <a:picLocks noChangeAspect="1"/>
          </p:cNvPicPr>
          <p:nvPr/>
        </p:nvPicPr>
        <p:blipFill>
          <a:blip r:embed="rId3"/>
          <a:stretch>
            <a:fillRect/>
          </a:stretch>
        </p:blipFill>
        <p:spPr>
          <a:xfrm>
            <a:off x="4749800" y="2349500"/>
            <a:ext cx="4210050" cy="3581400"/>
          </a:xfrm>
          <a:prstGeom prst="rect">
            <a:avLst/>
          </a:prstGeom>
        </p:spPr>
      </p:pic>
    </p:spTree>
    <p:extLst>
      <p:ext uri="{BB962C8B-B14F-4D97-AF65-F5344CB8AC3E}">
        <p14:creationId xmlns:p14="http://schemas.microsoft.com/office/powerpoint/2010/main" val="3802364738"/>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5682</TotalTime>
  <Words>629</Words>
  <Application>Microsoft Office PowerPoint</Application>
  <PresentationFormat>Affichage à l'écran (4:3)</PresentationFormat>
  <Paragraphs>63</Paragraphs>
  <Slides>12</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12</vt:i4>
      </vt:variant>
    </vt:vector>
  </HeadingPairs>
  <TitlesOfParts>
    <vt:vector size="19"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 </vt:lpstr>
      <vt:lpstr>EURUSD - Historical &amp; Planned</vt:lpstr>
      <vt:lpstr>EURUSD - Synthesis</vt:lpstr>
      <vt:lpstr>EURUSD - 2023</vt:lpstr>
      <vt:lpstr>EURUSD - 2024</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Olivier Boutineau</cp:lastModifiedBy>
  <cp:revision>701</cp:revision>
  <cp:lastPrinted>2012-02-01T10:00:25Z</cp:lastPrinted>
  <dcterms:created xsi:type="dcterms:W3CDTF">2010-04-23T15:09:35Z</dcterms:created>
  <dcterms:modified xsi:type="dcterms:W3CDTF">2023-09-13T11:45:07Z</dcterms:modified>
</cp:coreProperties>
</file>