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459" r:id="rId9"/>
    <p:sldId id="497" r:id="rId10"/>
    <p:sldId id="499" r:id="rId11"/>
    <p:sldId id="500"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7" autoAdjust="0"/>
    <p:restoredTop sz="94626" autoAdjust="0"/>
  </p:normalViewPr>
  <p:slideViewPr>
    <p:cSldViewPr snapToGrid="0">
      <p:cViewPr varScale="1">
        <p:scale>
          <a:sx n="105" d="100"/>
          <a:sy n="105" d="100"/>
        </p:scale>
        <p:origin x="180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10/10/2023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10/10/2023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293883" y="2184392"/>
            <a:ext cx="2556233" cy="1244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10/10/2023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10/10/2023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10/10/2023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10/10/2023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10/10/2023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10/10/2023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10/10/2023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10/10/2023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10/10/2023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710854" y="210380"/>
            <a:ext cx="1188671" cy="578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10/10/2023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10/10/2023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10/10/2023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10/10/2023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10/10/2023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10/10/2023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10/10/2023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10/10/2023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29/09/2023</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- 2024</a:t>
            </a:r>
          </a:p>
        </p:txBody>
      </p:sp>
      <p:pic>
        <p:nvPicPr>
          <p:cNvPr id="3" name="EURUSD_ImageALLOC">
            <a:extLst>
              <a:ext uri="{FF2B5EF4-FFF2-40B4-BE49-F238E27FC236}">
                <a16:creationId xmlns:a16="http://schemas.microsoft.com/office/drawing/2014/main" id="{E86BA4D6-37BB-5D4B-C36E-D8C6E26FB693}"/>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4" name="EURUSD_ImageBLEND">
            <a:extLst>
              <a:ext uri="{FF2B5EF4-FFF2-40B4-BE49-F238E27FC236}">
                <a16:creationId xmlns:a16="http://schemas.microsoft.com/office/drawing/2014/main" id="{0B007BE8-3F78-60D5-8ED4-58FFDD181347}"/>
              </a:ext>
            </a:extLst>
          </p:cNvPr>
          <p:cNvPicPr>
            <a:picLocks noChangeAspect="1"/>
          </p:cNvPicPr>
          <p:nvPr/>
        </p:nvPicPr>
        <p:blipFill>
          <a:blip r:embed="rId3"/>
          <a:stretch>
            <a:fillRect/>
          </a:stretch>
        </p:blipFill>
        <p:spPr>
          <a:xfrm>
            <a:off x="4749800" y="2349500"/>
            <a:ext cx="4210050" cy="3581400"/>
          </a:xfrm>
          <a:prstGeom prst="rect">
            <a:avLst/>
          </a:prstGeom>
        </p:spPr>
      </p:pic>
    </p:spTree>
    <p:extLst>
      <p:ext uri="{BB962C8B-B14F-4D97-AF65-F5344CB8AC3E}">
        <p14:creationId xmlns:p14="http://schemas.microsoft.com/office/powerpoint/2010/main" val="23585799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D4B4BECC-B899-666F-313E-29AAC45E9268}"/>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3CE6D974-BDFA-B597-4B7D-522E82E7B9B7}"/>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5BBC87F6-9555-93E8-180D-0C7C46E2EEDF}"/>
              </a:ext>
            </a:extLst>
          </p:cNvPr>
          <p:cNvPicPr>
            <a:picLocks noChangeAspect="1"/>
          </p:cNvPicPr>
          <p:nvPr/>
        </p:nvPicPr>
        <p:blipFill>
          <a:blip r:embed="rId2"/>
          <a:stretch>
            <a:fillRect/>
          </a:stretch>
        </p:blipFill>
        <p:spPr>
          <a:xfrm>
            <a:off x="825500" y="1270000"/>
            <a:ext cx="7391400" cy="5029200"/>
          </a:xfrm>
          <a:prstGeom prst="rect">
            <a:avLst/>
          </a:prstGeom>
        </p:spPr>
      </p:pic>
    </p:spTree>
    <p:extLst>
      <p:ext uri="{BB962C8B-B14F-4D97-AF65-F5344CB8AC3E}">
        <p14:creationId xmlns:p14="http://schemas.microsoft.com/office/powerpoint/2010/main" val="448455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BA00862D-0950-987A-45E2-8DA445956B21}"/>
              </a:ext>
            </a:extLst>
          </p:cNvPr>
          <p:cNvPicPr>
            <a:picLocks noChangeAspect="1"/>
          </p:cNvPicPr>
          <p:nvPr/>
        </p:nvPicPr>
        <p:blipFill>
          <a:blip r:embed="rId2"/>
          <a:stretch>
            <a:fillRect/>
          </a:stretch>
        </p:blipFill>
        <p:spPr>
          <a:xfrm>
            <a:off x="825500" y="1269564"/>
            <a:ext cx="7382896" cy="5029636"/>
          </a:xfrm>
          <a:prstGeom prst="rect">
            <a:avLst/>
          </a:prstGeom>
        </p:spPr>
      </p:pic>
      <p:sp>
        <p:nvSpPr>
          <p:cNvPr id="2" name="Title"/>
          <p:cNvSpPr>
            <a:spLocks noGrp="1"/>
          </p:cNvSpPr>
          <p:nvPr>
            <p:ph type="title"/>
          </p:nvPr>
        </p:nvSpPr>
        <p:spPr/>
        <p:txBody>
          <a:bodyPr/>
          <a:lstStyle/>
          <a:p>
            <a:r>
              <a:rPr lang="en-US"/>
              <a:t>EURUSD - Synthesis</a:t>
            </a:r>
          </a:p>
        </p:txBody>
      </p:sp>
    </p:spTree>
    <p:extLst>
      <p:ext uri="{BB962C8B-B14F-4D97-AF65-F5344CB8AC3E}">
        <p14:creationId xmlns:p14="http://schemas.microsoft.com/office/powerpoint/2010/main" val="1646396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3" name="EURUSD_ImageALLOC">
            <a:extLst>
              <a:ext uri="{FF2B5EF4-FFF2-40B4-BE49-F238E27FC236}">
                <a16:creationId xmlns:a16="http://schemas.microsoft.com/office/drawing/2014/main" id="{6C5779C6-DF4B-0B72-F42B-1956BD9C2D77}"/>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4" name="EURUSD_ImageBLEND">
            <a:extLst>
              <a:ext uri="{FF2B5EF4-FFF2-40B4-BE49-F238E27FC236}">
                <a16:creationId xmlns:a16="http://schemas.microsoft.com/office/drawing/2014/main" id="{8B2A7AE7-680E-04FD-6F64-A3E81B9CFDCA}"/>
              </a:ext>
            </a:extLst>
          </p:cNvPr>
          <p:cNvPicPr>
            <a:picLocks noChangeAspect="1"/>
          </p:cNvPicPr>
          <p:nvPr/>
        </p:nvPicPr>
        <p:blipFill>
          <a:blip r:embed="rId3"/>
          <a:stretch>
            <a:fillRect/>
          </a:stretch>
        </p:blipFill>
        <p:spPr>
          <a:xfrm>
            <a:off x="4749800" y="2349500"/>
            <a:ext cx="4210050" cy="3581400"/>
          </a:xfrm>
          <a:prstGeom prst="rect">
            <a:avLst/>
          </a:prstGeom>
        </p:spPr>
      </p:pic>
    </p:spTree>
    <p:extLst>
      <p:ext uri="{BB962C8B-B14F-4D97-AF65-F5344CB8AC3E}">
        <p14:creationId xmlns:p14="http://schemas.microsoft.com/office/powerpoint/2010/main" val="2007768195"/>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5679</TotalTime>
  <Words>629</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- 2023</vt:lpstr>
      <vt:lpstr>EURUSD - 2024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Olivier Boutineau</cp:lastModifiedBy>
  <cp:revision>701</cp:revision>
  <cp:lastPrinted>2012-02-01T10:00:25Z</cp:lastPrinted>
  <dcterms:created xsi:type="dcterms:W3CDTF">2010-04-23T15:09:35Z</dcterms:created>
  <dcterms:modified xsi:type="dcterms:W3CDTF">2023-10-10T14:24:30Z</dcterms:modified>
</cp:coreProperties>
</file>