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02/11/2023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11/2/2023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11/2/2023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11/2/2023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11/2/2023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11/2/2023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11/2/2023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11/2/2023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11/2/2023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11/2/2023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11/2/2023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11/2/2023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57719B5D-4ABD-FAC6-C41F-364808998CB8}"/>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FD034B33-D44A-DE8D-1E4B-C76662FB34D9}"/>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417464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4C8F4CB-73A9-005B-B59C-58A96DE07DF9}"/>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5D332D1-BA64-D463-66E7-56315677C9BF}"/>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4D69C2D-CCAA-001D-82BF-3489E23F59E3}"/>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781329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C0B70125-EAB2-BD57-04CC-B348B1F0B277}"/>
              </a:ext>
            </a:extLst>
          </p:cNvPr>
          <p:cNvPicPr>
            <a:picLocks noChangeAspect="1"/>
          </p:cNvPicPr>
          <p:nvPr/>
        </p:nvPicPr>
        <p:blipFill>
          <a:blip r:embed="rId2"/>
          <a:stretch>
            <a:fillRect/>
          </a:stretch>
        </p:blipFill>
        <p:spPr>
          <a:xfrm>
            <a:off x="825500" y="1269564"/>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333060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2AC496A3-4758-8195-D2FD-F7C81C89D95B}"/>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83682B73-1EC8-FF6E-34B8-70BF842E5704}"/>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80980670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701</cp:revision>
  <cp:lastPrinted>2012-02-01T10:00:25Z</cp:lastPrinted>
  <dcterms:created xsi:type="dcterms:W3CDTF">2010-04-23T15:09:35Z</dcterms:created>
  <dcterms:modified xsi:type="dcterms:W3CDTF">2023-11-02T10:42:36Z</dcterms:modified>
</cp:coreProperties>
</file>