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04/12/2023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12/4/2023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12/4/2023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12/4/2023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12/4/2023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12/4/2023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12/4/2023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12/4/2023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12/4/2023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12/4/2023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12/4/2023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12/4/2023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12/4/2023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12/4/2023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12/4/2023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12/4/2023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12/4/2023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12/4/2023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30/11/2023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- 2024</a:t>
            </a:r>
          </a:p>
        </p:txBody>
      </p:sp>
      <p:pic>
        <p:nvPicPr>
          <p:cNvPr id="3" name="EURUSD_ImageALLOC">
            <a:extLst>
              <a:ext uri="{FF2B5EF4-FFF2-40B4-BE49-F238E27FC236}">
                <a16:creationId xmlns:a16="http://schemas.microsoft.com/office/drawing/2014/main" id="{A7DDA709-8E03-035F-90F8-18B7BB727F14}"/>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8F3A4F98-4915-1490-754C-85AB7E5119D8}"/>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1061945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738D119B-77FE-AAFF-53A7-A56349A9886C}"/>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98B8EC04-02D7-2F23-B56D-889EF504A023}"/>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7670AC46-BB0E-2C65-080E-EEBF6ECD4A34}"/>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485878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4" name="Image 3">
            <a:extLst>
              <a:ext uri="{FF2B5EF4-FFF2-40B4-BE49-F238E27FC236}">
                <a16:creationId xmlns:a16="http://schemas.microsoft.com/office/drawing/2014/main" id="{64A62008-E386-6730-7021-AAB14959E828}"/>
              </a:ext>
            </a:extLst>
          </p:cNvPr>
          <p:cNvPicPr>
            <a:picLocks noChangeAspect="1"/>
          </p:cNvPicPr>
          <p:nvPr/>
        </p:nvPicPr>
        <p:blipFill>
          <a:blip r:embed="rId2"/>
          <a:stretch>
            <a:fillRect/>
          </a:stretch>
        </p:blipFill>
        <p:spPr>
          <a:xfrm>
            <a:off x="825500" y="1269564"/>
            <a:ext cx="7382896" cy="5029636"/>
          </a:xfrm>
          <a:prstGeom prst="rect">
            <a:avLst/>
          </a:prstGeom>
        </p:spPr>
      </p:pic>
    </p:spTree>
    <p:extLst>
      <p:ext uri="{BB962C8B-B14F-4D97-AF65-F5344CB8AC3E}">
        <p14:creationId xmlns:p14="http://schemas.microsoft.com/office/powerpoint/2010/main" val="430676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3" name="EURUSD_ImageALLOC">
            <a:extLst>
              <a:ext uri="{FF2B5EF4-FFF2-40B4-BE49-F238E27FC236}">
                <a16:creationId xmlns:a16="http://schemas.microsoft.com/office/drawing/2014/main" id="{A1CCEE6B-834B-8208-D075-E64220B7FC5A}"/>
              </a:ext>
            </a:extLst>
          </p:cNvPr>
          <p:cNvPicPr>
            <a:picLocks noChangeAspect="1"/>
          </p:cNvPicPr>
          <p:nvPr/>
        </p:nvPicPr>
        <p:blipFill>
          <a:blip r:embed="rId2"/>
          <a:stretch>
            <a:fillRect/>
          </a:stretch>
        </p:blipFill>
        <p:spPr>
          <a:xfrm>
            <a:off x="236220" y="2349500"/>
            <a:ext cx="4200525" cy="3571875"/>
          </a:xfrm>
          <a:prstGeom prst="rect">
            <a:avLst/>
          </a:prstGeom>
        </p:spPr>
      </p:pic>
      <p:pic>
        <p:nvPicPr>
          <p:cNvPr id="4" name="EURUSD_ImageBLEND">
            <a:extLst>
              <a:ext uri="{FF2B5EF4-FFF2-40B4-BE49-F238E27FC236}">
                <a16:creationId xmlns:a16="http://schemas.microsoft.com/office/drawing/2014/main" id="{C0735D7A-532D-C57C-55C7-E03B2FA71467}"/>
              </a:ext>
            </a:extLst>
          </p:cNvPr>
          <p:cNvPicPr>
            <a:picLocks noChangeAspect="1"/>
          </p:cNvPicPr>
          <p:nvPr/>
        </p:nvPicPr>
        <p:blipFill>
          <a:blip r:embed="rId3"/>
          <a:stretch>
            <a:fillRect/>
          </a:stretch>
        </p:blipFill>
        <p:spPr>
          <a:xfrm>
            <a:off x="4749800" y="2349500"/>
            <a:ext cx="4210050" cy="3581400"/>
          </a:xfrm>
          <a:prstGeom prst="rect">
            <a:avLst/>
          </a:prstGeom>
        </p:spPr>
      </p:pic>
    </p:spTree>
    <p:extLst>
      <p:ext uri="{BB962C8B-B14F-4D97-AF65-F5344CB8AC3E}">
        <p14:creationId xmlns:p14="http://schemas.microsoft.com/office/powerpoint/2010/main" val="317023967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5676</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Olivier Boutineau</cp:lastModifiedBy>
  <cp:revision>701</cp:revision>
  <cp:lastPrinted>2012-02-01T10:00:25Z</cp:lastPrinted>
  <dcterms:created xsi:type="dcterms:W3CDTF">2010-04-23T15:09:35Z</dcterms:created>
  <dcterms:modified xsi:type="dcterms:W3CDTF">2023-12-04T14:17:09Z</dcterms:modified>
</cp:coreProperties>
</file>