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66" r:id="rId4"/>
    <p:sldId id="476" r:id="rId5"/>
    <p:sldId id="493" r:id="rId6"/>
    <p:sldId id="494" r:id="rId7"/>
    <p:sldId id="470" r:id="rId8"/>
    <p:sldId id="459" r:id="rId9"/>
    <p:sldId id="497" r:id="rId10"/>
    <p:sldId id="499" r:id="rId11"/>
    <p:sldId id="500" r:id="rId12"/>
    <p:sldId id="501"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293883" y="2184392"/>
            <a:ext cx="2556233" cy="124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10854" y="210380"/>
            <a:ext cx="1188671" cy="5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9E0AFDF7-E150-F6F4-3918-FBAB3825AB5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16CAAF7-90E7-8F38-2205-111A687F887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62833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4BE6718F-2E76-118D-ABDB-3EC9730FB17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2725AEF8-7EC8-4C50-7B6C-5D9B9DEFC5E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51464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2554D55-39DA-06E0-E4FF-4AF6D407D1F8}"/>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C2AD5FB-FCE6-24A7-BCB1-D681E0FBBBA2}"/>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EA6AD61-E954-E4B9-9FB7-E3013D244CAE}"/>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10625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CEFCC4B-0EE3-6F0C-BC7C-1E6DDFE67974}"/>
              </a:ext>
            </a:extLst>
          </p:cNvPr>
          <p:cNvPicPr>
            <a:picLocks noChangeAspect="1"/>
          </p:cNvPicPr>
          <p:nvPr/>
        </p:nvPicPr>
        <p:blipFill>
          <a:blip r:embed="rId2"/>
          <a:stretch>
            <a:fillRect/>
          </a:stretch>
        </p:blipFill>
        <p:spPr>
          <a:xfrm>
            <a:off x="824479" y="1270000"/>
            <a:ext cx="7382896" cy="500525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228792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11A773FD-51D3-B5CA-E234-6C900998069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CBD0017-A03A-2040-BCEF-F6949F15E40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7610980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632</Words>
  <Application>Microsoft Office PowerPoint</Application>
  <PresentationFormat>Affichage à l'écran (4:3)</PresentationFormat>
  <Paragraphs>64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701</cp:revision>
  <cp:lastPrinted>2012-02-01T10:00:25Z</cp:lastPrinted>
  <dcterms:created xsi:type="dcterms:W3CDTF">2010-04-23T15:09:35Z</dcterms:created>
  <dcterms:modified xsi:type="dcterms:W3CDTF">2024-01-10T15:51:39Z</dcterms:modified>
</cp:coreProperties>
</file>