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6"/>
  </p:notesMasterIdLst>
  <p:sldIdLst>
    <p:sldId id="256" r:id="rId3"/>
    <p:sldId id="466" r:id="rId4"/>
    <p:sldId id="476" r:id="rId5"/>
    <p:sldId id="493" r:id="rId6"/>
    <p:sldId id="494" r:id="rId7"/>
    <p:sldId id="470" r:id="rId8"/>
    <p:sldId id="459" r:id="rId9"/>
    <p:sldId id="497" r:id="rId10"/>
    <p:sldId id="499" r:id="rId11"/>
    <p:sldId id="500" r:id="rId12"/>
    <p:sldId id="501" r:id="rId13"/>
    <p:sldId id="409" r:id="rId14"/>
    <p:sldId id="410" r:id="rId1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06/02/2024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293883" y="2184392"/>
            <a:ext cx="2556233" cy="124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2/6/2024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2/6/2024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2/6/2024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710854" y="210380"/>
            <a:ext cx="1188671" cy="57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2/6/2024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2/6/2024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2/6/2024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2/6/2024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2/6/2024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2/6/2024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2/6/2024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650E-4604-855D-3E44-068361A1D3CF}"/>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49C36D96-47E2-D5D1-523A-2877A06E28CA}"/>
              </a:ext>
            </a:extLst>
          </p:cNvPr>
          <p:cNvSpPr>
            <a:spLocks noGrp="1"/>
          </p:cNvSpPr>
          <p:nvPr>
            <p:ph type="title"/>
          </p:nvPr>
        </p:nvSpPr>
        <p:spPr/>
        <p:txBody>
          <a:bodyPr/>
          <a:lstStyle/>
          <a:p>
            <a:r>
              <a:rPr lang="en-US"/>
              <a:t>EURUSD - 2024</a:t>
            </a:r>
          </a:p>
        </p:txBody>
      </p:sp>
      <p:pic>
        <p:nvPicPr>
          <p:cNvPr id="3" name="EURUSD_ImageALLOC">
            <a:extLst>
              <a:ext uri="{FF2B5EF4-FFF2-40B4-BE49-F238E27FC236}">
                <a16:creationId xmlns:a16="http://schemas.microsoft.com/office/drawing/2014/main" id="{DF974EB1-C2E3-4777-1393-5DEFE81CB55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D168D047-F7EE-8EA5-7BA5-F5C78313E4C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7326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92A9F-FB84-ABC2-918B-C680D8790BAE}"/>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B1D10809-A093-11D9-14FE-5051EE734BEE}"/>
              </a:ext>
            </a:extLst>
          </p:cNvPr>
          <p:cNvSpPr>
            <a:spLocks noGrp="1"/>
          </p:cNvSpPr>
          <p:nvPr>
            <p:ph type="title"/>
          </p:nvPr>
        </p:nvSpPr>
        <p:spPr/>
        <p:txBody>
          <a:bodyPr/>
          <a:lstStyle/>
          <a:p>
            <a:r>
              <a:rPr lang="en-US"/>
              <a:t>EURUSD - 2025</a:t>
            </a:r>
          </a:p>
        </p:txBody>
      </p:sp>
      <p:pic>
        <p:nvPicPr>
          <p:cNvPr id="3" name="EURUSD_ImageALLOC">
            <a:extLst>
              <a:ext uri="{FF2B5EF4-FFF2-40B4-BE49-F238E27FC236}">
                <a16:creationId xmlns:a16="http://schemas.microsoft.com/office/drawing/2014/main" id="{29CA9551-1995-FDAA-12DE-F0EF3EAD8E1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C4F7CEBB-6B8F-F600-0ACB-F86580AA6A9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47227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6D3F144-25C1-2DC1-4CA6-B9C8C6713A9D}"/>
              </a:ext>
            </a:extLst>
          </p:cNvPr>
          <p:cNvPicPr>
            <a:picLocks noChangeAspect="1"/>
          </p:cNvPicPr>
          <p:nvPr/>
        </p:nvPicPr>
        <p:blipFill>
          <a:blip r:embed="rId2"/>
          <a:stretch>
            <a:fillRect/>
          </a:stretch>
        </p:blipFill>
        <p:spPr>
          <a:xfrm>
            <a:off x="127000" y="1524000"/>
            <a:ext cx="8890000" cy="95150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C3FC370-CD93-2175-A346-723E5FA52CAB}"/>
              </a:ext>
            </a:extLst>
          </p:cNvPr>
          <p:cNvPicPr>
            <a:picLocks noChangeAspect="1"/>
          </p:cNvPicPr>
          <p:nvPr/>
        </p:nvPicPr>
        <p:blipFill>
          <a:blip r:embed="rId2"/>
          <a:stretch>
            <a:fillRect/>
          </a:stretch>
        </p:blipFill>
        <p:spPr>
          <a:xfrm>
            <a:off x="127000" y="1524000"/>
            <a:ext cx="8890000" cy="96568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a:extLst>
            <a:ext uri="{FF2B5EF4-FFF2-40B4-BE49-F238E27FC236}">
              <a16:creationId xmlns:a16="http://schemas.microsoft.com/office/drawing/2014/main" id="{9F5298DD-97A7-EC5F-7761-69984252A766}"/>
            </a:ext>
          </a:extLst>
        </p:cNvPr>
        <p:cNvGrpSpPr/>
        <p:nvPr/>
      </p:nvGrpSpPr>
      <p:grpSpPr>
        <a:xfrm>
          <a:off x="0" y="0"/>
          <a:ext cx="0" cy="0"/>
          <a:chOff x="0" y="0"/>
          <a:chExt cx="0" cy="0"/>
        </a:xfrm>
      </p:grpSpPr>
      <p:sp>
        <p:nvSpPr>
          <p:cNvPr id="2" name="TitleCross">
            <a:extLst>
              <a:ext uri="{FF2B5EF4-FFF2-40B4-BE49-F238E27FC236}">
                <a16:creationId xmlns:a16="http://schemas.microsoft.com/office/drawing/2014/main" id="{057F06F0-8F5A-4362-7D40-1704A90B4464}"/>
              </a:ext>
            </a:extLst>
          </p:cNvPr>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9C282789-5A6B-9886-F63C-958F6AA4C46B}"/>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54355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a:extLst>
            <a:ext uri="{FF2B5EF4-FFF2-40B4-BE49-F238E27FC236}">
              <a16:creationId xmlns:a16="http://schemas.microsoft.com/office/drawing/2014/main" id="{EBFD25D2-C009-C7EE-F1CD-5E908ECC5780}"/>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A6A5299E-F2F8-1114-C542-1491319DDCF4}"/>
              </a:ext>
            </a:extLst>
          </p:cNvPr>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id="{EC10784E-CECF-9799-E19E-04F3EB493556}"/>
              </a:ext>
            </a:extLst>
          </p:cNvPr>
          <p:cNvPicPr>
            <a:picLocks noChangeAspect="1"/>
          </p:cNvPicPr>
          <p:nvPr/>
        </p:nvPicPr>
        <p:blipFill>
          <a:blip r:embed="rId2"/>
          <a:stretch>
            <a:fillRect/>
          </a:stretch>
        </p:blipFill>
        <p:spPr>
          <a:xfrm>
            <a:off x="824479" y="1270000"/>
            <a:ext cx="7382896" cy="5005250"/>
          </a:xfrm>
          <a:prstGeom prst="rect">
            <a:avLst/>
          </a:prstGeom>
        </p:spPr>
      </p:pic>
    </p:spTree>
    <p:extLst>
      <p:ext uri="{BB962C8B-B14F-4D97-AF65-F5344CB8AC3E}">
        <p14:creationId xmlns:p14="http://schemas.microsoft.com/office/powerpoint/2010/main" val="69364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9505B-C4A6-3A27-76A1-E80450186297}"/>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2E42AACB-9E24-8DB0-B67E-2AE8DC0487DB}"/>
              </a:ext>
            </a:extLst>
          </p:cNvPr>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225BBF6E-2746-6BB5-2A5E-6B620C87B0ED}"/>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611D5B81-B3A9-A08F-F7A8-C73E37692722}"/>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0852566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5675</TotalTime>
  <Words>632</Words>
  <Application>Microsoft Office PowerPoint</Application>
  <PresentationFormat>Affichage à l'écran (4:3)</PresentationFormat>
  <Paragraphs>64</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13</vt:i4>
      </vt:variant>
    </vt:vector>
  </HeadingPairs>
  <TitlesOfParts>
    <vt:vector size="2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- 2023</vt:lpstr>
      <vt:lpstr>EURUSD - 2024</vt:lpstr>
      <vt:lpstr>EURUSD - 2025</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701</cp:revision>
  <cp:lastPrinted>2012-02-01T10:00:25Z</cp:lastPrinted>
  <dcterms:created xsi:type="dcterms:W3CDTF">2010-04-23T15:09:35Z</dcterms:created>
  <dcterms:modified xsi:type="dcterms:W3CDTF">2024-02-06T10:15:30Z</dcterms:modified>
</cp:coreProperties>
</file>