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08/03/2024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3/8/2024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3/8/2024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3/8/2024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3/8/2024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3/8/2024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3/8/2024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3/8/2024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3/8/2024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3/8/2024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3/8/2024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3/8/2024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3/8/2024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3/8/2024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3/8/2024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3/8/2024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29/02/2024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AAD6-E0C2-9E6C-4616-7D5E742C43C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EDE2F0D-7A48-33FD-9621-736A7961DB3D}"/>
              </a:ext>
            </a:extLst>
          </p:cNvPr>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CFF321C5-DA93-9B9C-DF7E-8E69E792D4B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E92412C-FE4A-46A2-4379-9367D382E2AF}"/>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7659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10FA-F55E-E10B-9805-93472BD599DB}"/>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875F76A-3D4E-EE7D-EE62-7591B02F3BAC}"/>
              </a:ext>
            </a:extLst>
          </p:cNvPr>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1A210084-D26A-2D74-7F41-6E099F4E089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83A8454-BCA4-EBC2-271B-9755113AFAA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52105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5629BF6-8ADF-CD3C-90DD-A2B4AD109EFC}"/>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FD06AE9-CB02-3EE7-1D01-F990D325EA49}"/>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a:extLst>
            <a:ext uri="{FF2B5EF4-FFF2-40B4-BE49-F238E27FC236}">
              <a16:creationId xmlns:a16="http://schemas.microsoft.com/office/drawing/2014/main" id="{8EEE5FC8-BB99-1B43-6191-6D84827DA837}"/>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C9057ACF-8AF6-3343-9BD9-C23615DB06D3}"/>
              </a:ext>
            </a:extLst>
          </p:cNvPr>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A59398B-A7A1-648C-9ABF-14D9688B2F96}"/>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64076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a:extLst>
            <a:ext uri="{FF2B5EF4-FFF2-40B4-BE49-F238E27FC236}">
              <a16:creationId xmlns:a16="http://schemas.microsoft.com/office/drawing/2014/main" id="{E6953F92-2228-599C-BBDD-B2D966D09B3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38794F5-FDA9-0078-FE83-CA6E765434E6}"/>
              </a:ext>
            </a:extLst>
          </p:cNvPr>
          <p:cNvPicPr>
            <a:picLocks noChangeAspect="1"/>
          </p:cNvPicPr>
          <p:nvPr/>
        </p:nvPicPr>
        <p:blipFill>
          <a:blip r:embed="rId2"/>
          <a:stretch>
            <a:fillRect/>
          </a:stretch>
        </p:blipFill>
        <p:spPr>
          <a:xfrm>
            <a:off x="825500" y="1270000"/>
            <a:ext cx="7376799" cy="5029636"/>
          </a:xfrm>
          <a:prstGeom prst="rect">
            <a:avLst/>
          </a:prstGeom>
        </p:spPr>
      </p:pic>
      <p:sp>
        <p:nvSpPr>
          <p:cNvPr id="2" name="Title">
            <a:extLst>
              <a:ext uri="{FF2B5EF4-FFF2-40B4-BE49-F238E27FC236}">
                <a16:creationId xmlns:a16="http://schemas.microsoft.com/office/drawing/2014/main" id="{EBF8704D-A78D-FB1E-FB1D-8C5F9D6AACEB}"/>
              </a:ext>
            </a:extLst>
          </p:cNvPr>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15400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0F4B-98C7-1F01-2D99-3F53EB54977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201E0CA-F4B7-B263-5253-D3A96352DD41}"/>
              </a:ext>
            </a:extLst>
          </p:cNvPr>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0E39E5F0-9B80-3E61-EC4A-5C2998EEEBE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4CAF9BF-B750-265B-91DC-403EB4B390B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82858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632</Words>
  <Application>Microsoft Office PowerPoint</Application>
  <PresentationFormat>Affichage à l'écran (4:3)</PresentationFormat>
  <Paragraphs>64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702</cp:revision>
  <cp:lastPrinted>2012-02-01T10:00:25Z</cp:lastPrinted>
  <dcterms:created xsi:type="dcterms:W3CDTF">2010-04-23T15:09:35Z</dcterms:created>
  <dcterms:modified xsi:type="dcterms:W3CDTF">2024-03-08T10:20:02Z</dcterms:modified>
</cp:coreProperties>
</file>