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470" r:id="rId8"/>
    <p:sldId id="459" r:id="rId9"/>
    <p:sldId id="497" r:id="rId10"/>
    <p:sldId id="499"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97" d="100"/>
          <a:sy n="97" d="100"/>
        </p:scale>
        <p:origin x="1338"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07/05/2024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5/7/2024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5/7/2024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5/7/2024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5/7/2024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5/7/2024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5/7/2024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5/7/2024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5/7/2024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5/7/2024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5/7/2024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5/7/2024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5/7/2024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5/7/2024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5/7/2024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5/7/2024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30.04.2024</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pic>
        <p:nvPicPr>
          <p:cNvPr id="3" name="EURUSD_ImageALLOC">
            <a:extLst>
              <a:ext uri="{FF2B5EF4-FFF2-40B4-BE49-F238E27FC236}">
                <a16:creationId xmlns:a16="http://schemas.microsoft.com/office/drawing/2014/main" id="{6345B603-4C31-1063-0899-211DCD457F3B}"/>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39B15A9E-BE7F-5D23-7DC8-92EDCD635151}"/>
              </a:ext>
            </a:extLst>
          </p:cNvPr>
          <p:cNvPicPr>
            <a:picLocks noChangeAspect="1"/>
          </p:cNvPicPr>
          <p:nvPr/>
        </p:nvPicPr>
        <p:blipFill>
          <a:blip r:embed="rId3"/>
          <a:stretch>
            <a:fillRect/>
          </a:stretch>
        </p:blipFill>
        <p:spPr>
          <a:xfrm>
            <a:off x="4754571" y="2349500"/>
            <a:ext cx="4200508" cy="3571875"/>
          </a:xfrm>
          <a:prstGeom prst="rect">
            <a:avLst/>
          </a:prstGeom>
        </p:spPr>
      </p:pic>
    </p:spTree>
    <p:extLst>
      <p:ext uri="{BB962C8B-B14F-4D97-AF65-F5344CB8AC3E}">
        <p14:creationId xmlns:p14="http://schemas.microsoft.com/office/powerpoint/2010/main" val="2177921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- 2025</a:t>
            </a:r>
          </a:p>
        </p:txBody>
      </p:sp>
      <p:pic>
        <p:nvPicPr>
          <p:cNvPr id="3" name="EURUSD_ImageALLOC">
            <a:extLst>
              <a:ext uri="{FF2B5EF4-FFF2-40B4-BE49-F238E27FC236}">
                <a16:creationId xmlns:a16="http://schemas.microsoft.com/office/drawing/2014/main" id="{430D3687-093F-9234-A31C-057047466F25}"/>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B3DB8487-6505-B386-820E-2E940BEE7519}"/>
              </a:ext>
            </a:extLst>
          </p:cNvPr>
          <p:cNvPicPr>
            <a:picLocks noChangeAspect="1"/>
          </p:cNvPicPr>
          <p:nvPr/>
        </p:nvPicPr>
        <p:blipFill>
          <a:blip r:embed="rId3"/>
          <a:stretch>
            <a:fillRect/>
          </a:stretch>
        </p:blipFill>
        <p:spPr>
          <a:xfrm>
            <a:off x="4754571" y="2349500"/>
            <a:ext cx="4200508" cy="3566469"/>
          </a:xfrm>
          <a:prstGeom prst="rect">
            <a:avLst/>
          </a:prstGeom>
        </p:spPr>
      </p:pic>
    </p:spTree>
    <p:extLst>
      <p:ext uri="{BB962C8B-B14F-4D97-AF65-F5344CB8AC3E}">
        <p14:creationId xmlns:p14="http://schemas.microsoft.com/office/powerpoint/2010/main" val="923503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- 2026</a:t>
            </a:r>
          </a:p>
        </p:txBody>
      </p:sp>
      <p:pic>
        <p:nvPicPr>
          <p:cNvPr id="3" name="EURUSD_ImageALLOC">
            <a:extLst>
              <a:ext uri="{FF2B5EF4-FFF2-40B4-BE49-F238E27FC236}">
                <a16:creationId xmlns:a16="http://schemas.microsoft.com/office/drawing/2014/main" id="{D8036236-03F6-A3E8-C7F9-0D27B77620C9}"/>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1749F693-5AF4-6757-D3D6-11C5E3251A8E}"/>
              </a:ext>
            </a:extLst>
          </p:cNvPr>
          <p:cNvPicPr>
            <a:picLocks noChangeAspect="1"/>
          </p:cNvPicPr>
          <p:nvPr/>
        </p:nvPicPr>
        <p:blipFill>
          <a:blip r:embed="rId3"/>
          <a:stretch>
            <a:fillRect/>
          </a:stretch>
        </p:blipFill>
        <p:spPr>
          <a:xfrm>
            <a:off x="4754571" y="2349500"/>
            <a:ext cx="4200508" cy="3566469"/>
          </a:xfrm>
          <a:prstGeom prst="rect">
            <a:avLst/>
          </a:prstGeom>
        </p:spPr>
      </p:pic>
    </p:spTree>
    <p:extLst>
      <p:ext uri="{BB962C8B-B14F-4D97-AF65-F5344CB8AC3E}">
        <p14:creationId xmlns:p14="http://schemas.microsoft.com/office/powerpoint/2010/main" val="326593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A84C2BA-144A-8320-3C19-E7579AA4E6DE}"/>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8236498-CE3E-E2DA-2401-DC5A2E950D05}"/>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504B0C56-544D-70D0-5957-8F44CA2CC5D8}"/>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1272409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8E80B141-A8AC-2E3F-A26A-8A1B5EA4CC2B}"/>
              </a:ext>
            </a:extLst>
          </p:cNvPr>
          <p:cNvPicPr>
            <a:picLocks noChangeAspect="1"/>
          </p:cNvPicPr>
          <p:nvPr/>
        </p:nvPicPr>
        <p:blipFill>
          <a:blip r:embed="rId2"/>
          <a:stretch>
            <a:fillRect/>
          </a:stretch>
        </p:blipFill>
        <p:spPr>
          <a:xfrm>
            <a:off x="824479" y="1269564"/>
            <a:ext cx="7382896" cy="5029636"/>
          </a:xfrm>
          <a:prstGeom prst="rect">
            <a:avLst/>
          </a:prstGeom>
        </p:spPr>
      </p:pic>
    </p:spTree>
    <p:extLst>
      <p:ext uri="{BB962C8B-B14F-4D97-AF65-F5344CB8AC3E}">
        <p14:creationId xmlns:p14="http://schemas.microsoft.com/office/powerpoint/2010/main" val="2197034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813AC79B-5313-BF93-E49D-A1D485328473}"/>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7" name="Image 6">
            <a:extLst>
              <a:ext uri="{FF2B5EF4-FFF2-40B4-BE49-F238E27FC236}">
                <a16:creationId xmlns:a16="http://schemas.microsoft.com/office/drawing/2014/main" id="{17BBA394-C869-7DD5-27EA-6FA5E69311C3}"/>
              </a:ext>
            </a:extLst>
          </p:cNvPr>
          <p:cNvPicPr>
            <a:picLocks noChangeAspect="1"/>
          </p:cNvPicPr>
          <p:nvPr/>
        </p:nvPicPr>
        <p:blipFill>
          <a:blip r:embed="rId3"/>
          <a:stretch>
            <a:fillRect/>
          </a:stretch>
        </p:blipFill>
        <p:spPr>
          <a:xfrm>
            <a:off x="4754571" y="2349500"/>
            <a:ext cx="4200508" cy="3566469"/>
          </a:xfrm>
          <a:prstGeom prst="rect">
            <a:avLst/>
          </a:prstGeom>
        </p:spPr>
      </p:pic>
    </p:spTree>
    <p:extLst>
      <p:ext uri="{BB962C8B-B14F-4D97-AF65-F5344CB8AC3E}">
        <p14:creationId xmlns:p14="http://schemas.microsoft.com/office/powerpoint/2010/main" val="19706614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5681</TotalTime>
  <Words>635</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EURUSD - 2024</vt:lpstr>
      <vt:lpstr>EURUSD - 2025</vt:lpstr>
      <vt:lpstr>EURUSD - 2026</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Laura Mosca</cp:lastModifiedBy>
  <cp:revision>701</cp:revision>
  <cp:lastPrinted>2012-02-01T10:00:25Z</cp:lastPrinted>
  <dcterms:created xsi:type="dcterms:W3CDTF">2010-04-23T15:09:35Z</dcterms:created>
  <dcterms:modified xsi:type="dcterms:W3CDTF">2024-05-07T08:06:04Z</dcterms:modified>
</cp:coreProperties>
</file>