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91" d="100"/>
          <a:sy n="91" d="100"/>
        </p:scale>
        <p:origin x="1620"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04/06/2024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6/4/2024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6/4/2024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6/4/2024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6/4/2024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6/4/2024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6/4/2024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6/4/2024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6/4/2024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6/4/2024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6/4/2024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6/4/2024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6/4/2024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6/4/2024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6/4/2024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6/4/2024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6/4/2024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6/4/2024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31.05.2024</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4426E23-7644-E4CC-75DA-8CC404714A47}"/>
              </a:ext>
            </a:extLst>
          </p:cNvPr>
          <p:cNvPicPr>
            <a:picLocks noChangeAspect="1"/>
          </p:cNvPicPr>
          <p:nvPr/>
        </p:nvPicPr>
        <p:blipFill>
          <a:blip r:embed="rId2"/>
          <a:stretch>
            <a:fillRect/>
          </a:stretch>
        </p:blipFill>
        <p:spPr>
          <a:xfrm>
            <a:off x="4754008" y="2349500"/>
            <a:ext cx="4200508" cy="3566469"/>
          </a:xfrm>
          <a:prstGeom prst="rect">
            <a:avLst/>
          </a:prstGeom>
        </p:spPr>
      </p:pic>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A637A345-1C31-A5D6-7AF5-67583FA58B69}"/>
              </a:ext>
            </a:extLst>
          </p:cNvPr>
          <p:cNvPicPr>
            <a:picLocks noChangeAspect="1"/>
          </p:cNvPicPr>
          <p:nvPr/>
        </p:nvPicPr>
        <p:blipFill>
          <a:blip r:embed="rId3"/>
          <a:stretch>
            <a:fillRect/>
          </a:stretch>
        </p:blipFill>
        <p:spPr>
          <a:xfrm>
            <a:off x="236220" y="2349500"/>
            <a:ext cx="4204716" cy="3569208"/>
          </a:xfrm>
          <a:prstGeom prst="rect">
            <a:avLst/>
          </a:prstGeom>
        </p:spPr>
      </p:pic>
    </p:spTree>
    <p:extLst>
      <p:ext uri="{BB962C8B-B14F-4D97-AF65-F5344CB8AC3E}">
        <p14:creationId xmlns:p14="http://schemas.microsoft.com/office/powerpoint/2010/main" val="707580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0BBDA171-BE53-1751-3626-28B77680144A}"/>
              </a:ext>
            </a:extLst>
          </p:cNvPr>
          <p:cNvPicPr>
            <a:picLocks noChangeAspect="1"/>
          </p:cNvPicPr>
          <p:nvPr/>
        </p:nvPicPr>
        <p:blipFill>
          <a:blip r:embed="rId2"/>
          <a:stretch>
            <a:fillRect/>
          </a:stretch>
        </p:blipFill>
        <p:spPr>
          <a:xfrm>
            <a:off x="4734848" y="2352239"/>
            <a:ext cx="4200508" cy="3566469"/>
          </a:xfrm>
          <a:prstGeom prst="rect">
            <a:avLst/>
          </a:prstGeom>
        </p:spPr>
      </p:pic>
      <p:sp>
        <p:nvSpPr>
          <p:cNvPr id="2" name="Title"/>
          <p:cNvSpPr>
            <a:spLocks noGrp="1"/>
          </p:cNvSpPr>
          <p:nvPr>
            <p:ph type="title"/>
          </p:nvPr>
        </p:nvSpPr>
        <p:spPr/>
        <p:txBody>
          <a:bodyPr/>
          <a:lstStyle/>
          <a:p>
            <a:r>
              <a:rPr lang="en-US"/>
              <a:t>EURUSD - 2025</a:t>
            </a:r>
          </a:p>
        </p:txBody>
      </p:sp>
      <p:pic>
        <p:nvPicPr>
          <p:cNvPr id="3" name="EURUSD_ImageALLOC">
            <a:extLst>
              <a:ext uri="{FF2B5EF4-FFF2-40B4-BE49-F238E27FC236}">
                <a16:creationId xmlns:a16="http://schemas.microsoft.com/office/drawing/2014/main" id="{C3EECA7E-E3A5-A026-5EEE-065D01969E9A}"/>
              </a:ext>
            </a:extLst>
          </p:cNvPr>
          <p:cNvPicPr>
            <a:picLocks noChangeAspect="1"/>
          </p:cNvPicPr>
          <p:nvPr/>
        </p:nvPicPr>
        <p:blipFill>
          <a:blip r:embed="rId3"/>
          <a:stretch>
            <a:fillRect/>
          </a:stretch>
        </p:blipFill>
        <p:spPr>
          <a:xfrm>
            <a:off x="236220" y="2349500"/>
            <a:ext cx="4204716" cy="3569208"/>
          </a:xfrm>
          <a:prstGeom prst="rect">
            <a:avLst/>
          </a:prstGeom>
        </p:spPr>
      </p:pic>
    </p:spTree>
    <p:extLst>
      <p:ext uri="{BB962C8B-B14F-4D97-AF65-F5344CB8AC3E}">
        <p14:creationId xmlns:p14="http://schemas.microsoft.com/office/powerpoint/2010/main" val="331973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8CF6FBAE-DF38-6D83-92FA-389FB5C092D9}"/>
              </a:ext>
            </a:extLst>
          </p:cNvPr>
          <p:cNvPicPr>
            <a:picLocks noChangeAspect="1"/>
          </p:cNvPicPr>
          <p:nvPr/>
        </p:nvPicPr>
        <p:blipFill>
          <a:blip r:embed="rId2"/>
          <a:stretch>
            <a:fillRect/>
          </a:stretch>
        </p:blipFill>
        <p:spPr>
          <a:xfrm>
            <a:off x="4749800" y="2352239"/>
            <a:ext cx="4200508" cy="3566469"/>
          </a:xfrm>
          <a:prstGeom prst="rect">
            <a:avLst/>
          </a:prstGeom>
        </p:spPr>
      </p:pic>
      <p:sp>
        <p:nvSpPr>
          <p:cNvPr id="2" name="Title"/>
          <p:cNvSpPr>
            <a:spLocks noGrp="1"/>
          </p:cNvSpPr>
          <p:nvPr>
            <p:ph type="title"/>
          </p:nvPr>
        </p:nvSpPr>
        <p:spPr/>
        <p:txBody>
          <a:bodyPr/>
          <a:lstStyle/>
          <a:p>
            <a:r>
              <a:rPr lang="en-US"/>
              <a:t>EURUSD - 2026</a:t>
            </a:r>
          </a:p>
        </p:txBody>
      </p:sp>
      <p:pic>
        <p:nvPicPr>
          <p:cNvPr id="3" name="EURUSD_ImageALLOC">
            <a:extLst>
              <a:ext uri="{FF2B5EF4-FFF2-40B4-BE49-F238E27FC236}">
                <a16:creationId xmlns:a16="http://schemas.microsoft.com/office/drawing/2014/main" id="{C37AA2A8-8860-0AD0-4CCA-BB8F16F1788E}"/>
              </a:ext>
            </a:extLst>
          </p:cNvPr>
          <p:cNvPicPr>
            <a:picLocks noChangeAspect="1"/>
          </p:cNvPicPr>
          <p:nvPr/>
        </p:nvPicPr>
        <p:blipFill>
          <a:blip r:embed="rId3"/>
          <a:stretch>
            <a:fillRect/>
          </a:stretch>
        </p:blipFill>
        <p:spPr>
          <a:xfrm>
            <a:off x="236220" y="2349500"/>
            <a:ext cx="4204716" cy="3569208"/>
          </a:xfrm>
          <a:prstGeom prst="rect">
            <a:avLst/>
          </a:prstGeom>
        </p:spPr>
      </p:pic>
    </p:spTree>
    <p:extLst>
      <p:ext uri="{BB962C8B-B14F-4D97-AF65-F5344CB8AC3E}">
        <p14:creationId xmlns:p14="http://schemas.microsoft.com/office/powerpoint/2010/main" val="1685179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4D448FA-7166-8CCF-FE6C-3959D0F71BA6}"/>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DE6B49A-0301-1259-6C70-517B1F7E0893}"/>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0EE81B7-B5A9-6D98-0515-BB48AFBF8224}"/>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29718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FC54E35-834A-0F3C-E0C7-CA973A2D5E6A}"/>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2988891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BCC92C2D-A10C-C0A8-4166-AA41CAA55F5C}"/>
              </a:ext>
            </a:extLst>
          </p:cNvPr>
          <p:cNvPicPr>
            <a:picLocks noChangeAspect="1"/>
          </p:cNvPicPr>
          <p:nvPr/>
        </p:nvPicPr>
        <p:blipFill>
          <a:blip r:embed="rId2"/>
          <a:stretch>
            <a:fillRect/>
          </a:stretch>
        </p:blipFill>
        <p:spPr>
          <a:xfrm>
            <a:off x="4754008" y="2349500"/>
            <a:ext cx="4200508" cy="3566469"/>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D42AB2BD-B56A-31B2-B9B7-A6EC26C57DD1}"/>
              </a:ext>
            </a:extLst>
          </p:cNvPr>
          <p:cNvPicPr>
            <a:picLocks noChangeAspect="1"/>
          </p:cNvPicPr>
          <p:nvPr/>
        </p:nvPicPr>
        <p:blipFill>
          <a:blip r:embed="rId3"/>
          <a:stretch>
            <a:fillRect/>
          </a:stretch>
        </p:blipFill>
        <p:spPr>
          <a:xfrm>
            <a:off x="236220" y="2349500"/>
            <a:ext cx="4204716" cy="3569208"/>
          </a:xfrm>
          <a:prstGeom prst="rect">
            <a:avLst/>
          </a:prstGeom>
        </p:spPr>
      </p:pic>
    </p:spTree>
    <p:extLst>
      <p:ext uri="{BB962C8B-B14F-4D97-AF65-F5344CB8AC3E}">
        <p14:creationId xmlns:p14="http://schemas.microsoft.com/office/powerpoint/2010/main" val="205386550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5688</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EURUSD - 2025</vt:lpstr>
      <vt:lpstr>EURUSD - 2026</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Tinello</cp:lastModifiedBy>
  <cp:revision>702</cp:revision>
  <cp:lastPrinted>2012-02-01T10:00:25Z</cp:lastPrinted>
  <dcterms:created xsi:type="dcterms:W3CDTF">2010-04-23T15:09:35Z</dcterms:created>
  <dcterms:modified xsi:type="dcterms:W3CDTF">2024-06-04T09:47:55Z</dcterms:modified>
</cp:coreProperties>
</file>