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16" d="100"/>
          <a:sy n="116" d="100"/>
        </p:scale>
        <p:origin x="156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28.06.2024</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9" name="Image 8">
            <a:extLst>
              <a:ext uri="{FF2B5EF4-FFF2-40B4-BE49-F238E27FC236}">
                <a16:creationId xmlns:a16="http://schemas.microsoft.com/office/drawing/2014/main" id="{75CACED1-B82B-9B84-2FC3-C72AEFA9413C}"/>
              </a:ext>
            </a:extLst>
          </p:cNvPr>
          <p:cNvPicPr>
            <a:picLocks noChangeAspect="1"/>
          </p:cNvPicPr>
          <p:nvPr/>
        </p:nvPicPr>
        <p:blipFill>
          <a:blip r:embed="rId2"/>
          <a:stretch>
            <a:fillRect/>
          </a:stretch>
        </p:blipFill>
        <p:spPr>
          <a:xfrm>
            <a:off x="254798" y="2343403"/>
            <a:ext cx="4200508" cy="3572566"/>
          </a:xfrm>
          <a:prstGeom prst="rect">
            <a:avLst/>
          </a:prstGeom>
        </p:spPr>
      </p:pic>
      <p:pic>
        <p:nvPicPr>
          <p:cNvPr id="10" name="Image 9">
            <a:extLst>
              <a:ext uri="{FF2B5EF4-FFF2-40B4-BE49-F238E27FC236}">
                <a16:creationId xmlns:a16="http://schemas.microsoft.com/office/drawing/2014/main" id="{A965E9A0-A3F4-6788-E311-1EFCD9248F96}"/>
              </a:ext>
            </a:extLst>
          </p:cNvPr>
          <p:cNvPicPr>
            <a:picLocks noChangeAspect="1"/>
          </p:cNvPicPr>
          <p:nvPr/>
        </p:nvPicPr>
        <p:blipFill>
          <a:blip r:embed="rId3"/>
          <a:stretch>
            <a:fillRect/>
          </a:stretch>
        </p:blipFill>
        <p:spPr>
          <a:xfrm>
            <a:off x="4688694" y="2343402"/>
            <a:ext cx="4200508" cy="3566469"/>
          </a:xfrm>
          <a:prstGeom prst="rect">
            <a:avLst/>
          </a:prstGeom>
        </p:spPr>
      </p:pic>
    </p:spTree>
    <p:extLst>
      <p:ext uri="{BB962C8B-B14F-4D97-AF65-F5344CB8AC3E}">
        <p14:creationId xmlns:p14="http://schemas.microsoft.com/office/powerpoint/2010/main" val="128736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- 2025</a:t>
            </a:r>
          </a:p>
        </p:txBody>
      </p:sp>
      <p:pic>
        <p:nvPicPr>
          <p:cNvPr id="5" name="Image 4">
            <a:extLst>
              <a:ext uri="{FF2B5EF4-FFF2-40B4-BE49-F238E27FC236}">
                <a16:creationId xmlns:a16="http://schemas.microsoft.com/office/drawing/2014/main" id="{D5AE7CB7-9373-8634-4099-748CEA48EED1}"/>
              </a:ext>
            </a:extLst>
          </p:cNvPr>
          <p:cNvPicPr>
            <a:picLocks noChangeAspect="1"/>
          </p:cNvPicPr>
          <p:nvPr/>
        </p:nvPicPr>
        <p:blipFill>
          <a:blip r:embed="rId2"/>
          <a:stretch>
            <a:fillRect/>
          </a:stretch>
        </p:blipFill>
        <p:spPr>
          <a:xfrm>
            <a:off x="254798" y="2343402"/>
            <a:ext cx="4200508" cy="3572566"/>
          </a:xfrm>
          <a:prstGeom prst="rect">
            <a:avLst/>
          </a:prstGeom>
        </p:spPr>
      </p:pic>
      <p:pic>
        <p:nvPicPr>
          <p:cNvPr id="6" name="Image 5">
            <a:extLst>
              <a:ext uri="{FF2B5EF4-FFF2-40B4-BE49-F238E27FC236}">
                <a16:creationId xmlns:a16="http://schemas.microsoft.com/office/drawing/2014/main" id="{C2CF64C1-ADF3-BEAC-F758-8650F7DC273A}"/>
              </a:ext>
            </a:extLst>
          </p:cNvPr>
          <p:cNvPicPr>
            <a:picLocks noChangeAspect="1"/>
          </p:cNvPicPr>
          <p:nvPr/>
        </p:nvPicPr>
        <p:blipFill>
          <a:blip r:embed="rId3"/>
          <a:stretch>
            <a:fillRect/>
          </a:stretch>
        </p:blipFill>
        <p:spPr>
          <a:xfrm>
            <a:off x="4688694" y="2343402"/>
            <a:ext cx="4200508" cy="3566469"/>
          </a:xfrm>
          <a:prstGeom prst="rect">
            <a:avLst/>
          </a:prstGeom>
        </p:spPr>
      </p:pic>
    </p:spTree>
    <p:extLst>
      <p:ext uri="{BB962C8B-B14F-4D97-AF65-F5344CB8AC3E}">
        <p14:creationId xmlns:p14="http://schemas.microsoft.com/office/powerpoint/2010/main" val="1130653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- 2026</a:t>
            </a:r>
          </a:p>
        </p:txBody>
      </p:sp>
      <p:pic>
        <p:nvPicPr>
          <p:cNvPr id="7" name="Image 6">
            <a:extLst>
              <a:ext uri="{FF2B5EF4-FFF2-40B4-BE49-F238E27FC236}">
                <a16:creationId xmlns:a16="http://schemas.microsoft.com/office/drawing/2014/main" id="{B5EF7B3D-F0D1-D140-DD81-018B311F0A70}"/>
              </a:ext>
            </a:extLst>
          </p:cNvPr>
          <p:cNvPicPr>
            <a:picLocks noChangeAspect="1"/>
          </p:cNvPicPr>
          <p:nvPr/>
        </p:nvPicPr>
        <p:blipFill>
          <a:blip r:embed="rId2"/>
          <a:stretch>
            <a:fillRect/>
          </a:stretch>
        </p:blipFill>
        <p:spPr>
          <a:xfrm>
            <a:off x="254798" y="2343402"/>
            <a:ext cx="4200508" cy="3572566"/>
          </a:xfrm>
          <a:prstGeom prst="rect">
            <a:avLst/>
          </a:prstGeom>
        </p:spPr>
      </p:pic>
      <p:pic>
        <p:nvPicPr>
          <p:cNvPr id="8" name="Image 7">
            <a:extLst>
              <a:ext uri="{FF2B5EF4-FFF2-40B4-BE49-F238E27FC236}">
                <a16:creationId xmlns:a16="http://schemas.microsoft.com/office/drawing/2014/main" id="{8D9C5D9D-349D-D35C-37DD-FD4E10DAC79C}"/>
              </a:ext>
            </a:extLst>
          </p:cNvPr>
          <p:cNvPicPr>
            <a:picLocks noChangeAspect="1"/>
          </p:cNvPicPr>
          <p:nvPr/>
        </p:nvPicPr>
        <p:blipFill>
          <a:blip r:embed="rId3"/>
          <a:stretch>
            <a:fillRect/>
          </a:stretch>
        </p:blipFill>
        <p:spPr>
          <a:xfrm>
            <a:off x="4688694" y="2343402"/>
            <a:ext cx="4200508" cy="3566469"/>
          </a:xfrm>
          <a:prstGeom prst="rect">
            <a:avLst/>
          </a:prstGeom>
        </p:spPr>
      </p:pic>
    </p:spTree>
    <p:extLst>
      <p:ext uri="{BB962C8B-B14F-4D97-AF65-F5344CB8AC3E}">
        <p14:creationId xmlns:p14="http://schemas.microsoft.com/office/powerpoint/2010/main" val="3997353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9C40F91-19B2-0521-2941-1CABD1C50CAF}"/>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FF21001-3EA0-1E0F-1453-04736ABAE93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BC91DD9-E672-00F1-DE82-E79291AC7CC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144741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291179C-1DE7-6D2A-5028-878BF0D1EFF1}"/>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324104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47A15216-1EFD-2A21-12A7-387C5204E4A5}"/>
              </a:ext>
            </a:extLst>
          </p:cNvPr>
          <p:cNvPicPr>
            <a:picLocks noChangeAspect="1"/>
          </p:cNvPicPr>
          <p:nvPr/>
        </p:nvPicPr>
        <p:blipFill>
          <a:blip r:embed="rId2"/>
          <a:stretch>
            <a:fillRect/>
          </a:stretch>
        </p:blipFill>
        <p:spPr>
          <a:xfrm>
            <a:off x="4688694" y="2343403"/>
            <a:ext cx="4200508" cy="3566469"/>
          </a:xfrm>
          <a:prstGeom prst="rect">
            <a:avLst/>
          </a:prstGeom>
        </p:spPr>
      </p:pic>
      <p:pic>
        <p:nvPicPr>
          <p:cNvPr id="8" name="Image 7">
            <a:extLst>
              <a:ext uri="{FF2B5EF4-FFF2-40B4-BE49-F238E27FC236}">
                <a16:creationId xmlns:a16="http://schemas.microsoft.com/office/drawing/2014/main" id="{CCA87248-C0E8-C70F-83DB-AB7384686EE9}"/>
              </a:ext>
            </a:extLst>
          </p:cNvPr>
          <p:cNvPicPr>
            <a:picLocks noChangeAspect="1"/>
          </p:cNvPicPr>
          <p:nvPr/>
        </p:nvPicPr>
        <p:blipFill>
          <a:blip r:embed="rId3"/>
          <a:stretch>
            <a:fillRect/>
          </a:stretch>
        </p:blipFill>
        <p:spPr>
          <a:xfrm>
            <a:off x="254800" y="2343403"/>
            <a:ext cx="4200508" cy="3572566"/>
          </a:xfrm>
          <a:prstGeom prst="rect">
            <a:avLst/>
          </a:prstGeom>
        </p:spPr>
      </p:pic>
    </p:spTree>
    <p:extLst>
      <p:ext uri="{BB962C8B-B14F-4D97-AF65-F5344CB8AC3E}">
        <p14:creationId xmlns:p14="http://schemas.microsoft.com/office/powerpoint/2010/main" val="254436663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5690</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EURUSD - 2025</vt:lpstr>
      <vt:lpstr>EURUSD - 2026</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701</cp:revision>
  <cp:lastPrinted>2012-02-01T10:00:25Z</cp:lastPrinted>
  <dcterms:created xsi:type="dcterms:W3CDTF">2010-04-23T15:09:35Z</dcterms:created>
  <dcterms:modified xsi:type="dcterms:W3CDTF">2024-07-02T07:00:12Z</dcterms:modified>
</cp:coreProperties>
</file>