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293883" y="2184392"/>
            <a:ext cx="2556233" cy="124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710854" y="210380"/>
            <a:ext cx="1188671" cy="5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F772D164-D7D8-7012-FCD7-9E31DB68559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97E3701-060A-E2C2-9F81-13F542FEF85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500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- 2025</a:t>
            </a:r>
          </a:p>
        </p:txBody>
      </p:sp>
      <p:pic>
        <p:nvPicPr>
          <p:cNvPr id="3" name="EURUSD_ImageALLOC">
            <a:extLst>
              <a:ext uri="{FF2B5EF4-FFF2-40B4-BE49-F238E27FC236}">
                <a16:creationId xmlns:a16="http://schemas.microsoft.com/office/drawing/2014/main" id="{F9823604-8FF3-EB32-9B16-6C8D74AC804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46E32C17-24F3-4BBA-EBCA-DAD40FA2EC7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3123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- 2026</a:t>
            </a:r>
          </a:p>
        </p:txBody>
      </p:sp>
      <p:pic>
        <p:nvPicPr>
          <p:cNvPr id="3" name="EURUSD_ImageALLOC">
            <a:extLst>
              <a:ext uri="{FF2B5EF4-FFF2-40B4-BE49-F238E27FC236}">
                <a16:creationId xmlns:a16="http://schemas.microsoft.com/office/drawing/2014/main" id="{748ED300-E357-6398-E0DC-4015DA4A69A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D422240-B5B6-514F-98A5-DD320BAD8AF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847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054DE0F-2B85-50B4-6439-BD335C3F56FD}"/>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8E126A3-FE99-C090-0FAC-57269A127074}"/>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A95F3702-3971-8A62-8EC2-66C844778918}"/>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359983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A040781-CD50-8441-06A5-1058FCF851F8}"/>
              </a:ext>
            </a:extLst>
          </p:cNvPr>
          <p:cNvPicPr>
            <a:picLocks noChangeAspect="1"/>
          </p:cNvPicPr>
          <p:nvPr/>
        </p:nvPicPr>
        <p:blipFill>
          <a:blip r:embed="rId2"/>
          <a:stretch>
            <a:fillRect/>
          </a:stretch>
        </p:blipFill>
        <p:spPr>
          <a:xfrm>
            <a:off x="821812" y="1270000"/>
            <a:ext cx="7382896" cy="502920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68245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B5283CDC-6615-5D16-21EC-954BCE1D9E0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44B88CF-7E46-BDEF-23E3-D136524D7DD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2466954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635</Words>
  <Application>Microsoft Office PowerPoint</Application>
  <PresentationFormat>Affichage à l'écran (4:3)</PresentationFormat>
  <Paragraphs>65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- 2023</vt:lpstr>
      <vt:lpstr>EURUSD - 2024</vt:lpstr>
      <vt:lpstr>EURUSD - 2025</vt:lpstr>
      <vt:lpstr>EURUSD - 2026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701</cp:revision>
  <cp:lastPrinted>2012-02-01T10:00:25Z</cp:lastPrinted>
  <dcterms:created xsi:type="dcterms:W3CDTF">2010-04-23T15:09:35Z</dcterms:created>
  <dcterms:modified xsi:type="dcterms:W3CDTF">2024-08-07T12:00:24Z</dcterms:modified>
</cp:coreProperties>
</file>