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2E0223AD-88D5-341F-6B8C-388FF4217B0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C629195-B82A-C0A0-CB94-3483BD2E3DE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9323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E6096B50-A06C-715C-5306-C3150554EC6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266889F-57FC-E3AA-7951-08FF5808BE8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4060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- 2026</a:t>
            </a:r>
          </a:p>
        </p:txBody>
      </p:sp>
      <p:pic>
        <p:nvPicPr>
          <p:cNvPr id="3" name="EURUSD_ImageALLOC">
            <a:extLst>
              <a:ext uri="{FF2B5EF4-FFF2-40B4-BE49-F238E27FC236}">
                <a16:creationId xmlns:a16="http://schemas.microsoft.com/office/drawing/2014/main" id="{E098C7F0-347E-9B61-956E-45A275D2CDB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47461B6-AF26-0638-4B7E-EC556619EAC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1364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1B689C6-EA59-A275-3F68-61357A37C26C}"/>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332D8C6-09B3-4F2F-1721-91C982E917C4}"/>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38EB5442-45A8-1904-7ADD-213B2CFC0A09}"/>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405704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301DCF43-31DB-CD30-5F18-271AD8BB85C8}"/>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30953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194437D3-6B25-9FD2-AEEB-341A7EDB1FB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1403701-8F62-62B1-AB41-E40DA4CDF88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308862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635</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EURUSD - 2026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700</cp:revision>
  <cp:lastPrinted>2012-02-01T10:00:25Z</cp:lastPrinted>
  <dcterms:created xsi:type="dcterms:W3CDTF">2010-04-23T15:09:35Z</dcterms:created>
  <dcterms:modified xsi:type="dcterms:W3CDTF">2024-09-06T07:18:27Z</dcterms:modified>
</cp:coreProperties>
</file>