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7"/>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409" r:id="rId15"/>
    <p:sldId id="410" r:id="rId1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6" d="100"/>
          <a:sy n="106" d="100"/>
        </p:scale>
        <p:origin x="19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01/10/2024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a:t>
            </a:fld>
            <a:endParaRPr lang="en-US"/>
          </a:p>
        </p:txBody>
      </p:sp>
      <p:pic>
        <p:nvPicPr>
          <p:cNvPr id="8" name="Picture 2"/>
          <p:cNvPicPr>
            <a:picLocks noChangeAspect="1" noChangeArrowheads="1"/>
          </p:cNvPicPr>
          <p:nvPr userDrawn="1"/>
        </p:nvPicPr>
        <p:blipFill>
          <a:blip r:embed="rId3"/>
          <a:srcRect/>
          <a:stretch/>
        </p:blipFill>
        <p:spPr bwMode="auto">
          <a:xfrm>
            <a:off x="3293883" y="2184392"/>
            <a:ext cx="2556233" cy="124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10/1/2024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10/1/2024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10/1/2024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10/1/2024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10/1/2024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10/1/2024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10/1/2024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710854" y="210380"/>
            <a:ext cx="1188671" cy="57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10/1/2024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10/1/2024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10/1/2024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10/1/2024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10/1/2024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10/1/2024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10/1/2024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10/1/2024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a:t>
            </a:r>
          </a:p>
        </p:txBody>
      </p:sp>
      <p:pic>
        <p:nvPicPr>
          <p:cNvPr id="3" name="EURUSD_ImageALLOC">
            <a:extLst>
              <a:ext uri="{FF2B5EF4-FFF2-40B4-BE49-F238E27FC236}">
                <a16:creationId xmlns:a16="http://schemas.microsoft.com/office/drawing/2014/main" id="{F836A29B-A045-4999-01C0-81A447218DF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34F28175-A949-9A33-1913-26CB8CE63C6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635025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- 2025</a:t>
            </a:r>
          </a:p>
        </p:txBody>
      </p:sp>
      <p:pic>
        <p:nvPicPr>
          <p:cNvPr id="3" name="EURUSD_ImageALLOC">
            <a:extLst>
              <a:ext uri="{FF2B5EF4-FFF2-40B4-BE49-F238E27FC236}">
                <a16:creationId xmlns:a16="http://schemas.microsoft.com/office/drawing/2014/main" id="{711D3F98-3AB7-16C5-3F38-A0217FE8D80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310CD567-2FCB-5EEE-6F49-42AD9992F36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080677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- 2026</a:t>
            </a:r>
          </a:p>
        </p:txBody>
      </p:sp>
      <p:pic>
        <p:nvPicPr>
          <p:cNvPr id="3" name="EURUSD_ImageALLOC">
            <a:extLst>
              <a:ext uri="{FF2B5EF4-FFF2-40B4-BE49-F238E27FC236}">
                <a16:creationId xmlns:a16="http://schemas.microsoft.com/office/drawing/2014/main" id="{D9B19835-4371-0D38-E4E4-AA5C63242F2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8D1F5914-084B-6535-778D-249719DAC64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159066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02AABFAF-BF3F-76F2-B248-9E630C883A3D}"/>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54FEA67-CD6E-8586-E1D3-BA65CC09701E}"/>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Picture 2">
            <a:extLst>
              <a:ext uri="{FF2B5EF4-FFF2-40B4-BE49-F238E27FC236}">
                <a16:creationId xmlns:a16="http://schemas.microsoft.com/office/drawing/2014/main" id="{9B4AE996-EF7E-5F3E-B43A-2530C8754403}"/>
              </a:ext>
            </a:extLst>
          </p:cNvPr>
          <p:cNvPicPr>
            <a:picLocks noChangeAspect="1"/>
          </p:cNvPicPr>
          <p:nvPr/>
        </p:nvPicPr>
        <p:blipFill>
          <a:blip r:embed="rId2"/>
          <a:stretch>
            <a:fillRect/>
          </a:stretch>
        </p:blipFill>
        <p:spPr>
          <a:xfrm>
            <a:off x="825500" y="1270000"/>
            <a:ext cx="7376160" cy="5027676"/>
          </a:xfrm>
          <a:prstGeom prst="rect">
            <a:avLst/>
          </a:prstGeom>
        </p:spPr>
      </p:pic>
    </p:spTree>
    <p:extLst>
      <p:ext uri="{BB962C8B-B14F-4D97-AF65-F5344CB8AC3E}">
        <p14:creationId xmlns:p14="http://schemas.microsoft.com/office/powerpoint/2010/main" val="2817420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0D36FCA6-5E69-4689-774A-C3C564E8C125}"/>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4094723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3" name="EURUSD_ImageALLOC">
            <a:extLst>
              <a:ext uri="{FF2B5EF4-FFF2-40B4-BE49-F238E27FC236}">
                <a16:creationId xmlns:a16="http://schemas.microsoft.com/office/drawing/2014/main" id="{0C88171A-423C-9649-E139-8520462C4FF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E06E07E3-E061-C247-E70D-F7DCD1E05E3A}"/>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79540382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5675</TotalTime>
  <Words>635</Words>
  <Application>Microsoft Office PowerPoint</Application>
  <PresentationFormat>On-screen Show (4:3)</PresentationFormat>
  <Paragraphs>65</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- 2023</vt:lpstr>
      <vt:lpstr>EURUSD - 2024</vt:lpstr>
      <vt:lpstr>EURUSD - 2025</vt:lpstr>
      <vt:lpstr>EURUSD - 2026</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Cedric Larouziere</cp:lastModifiedBy>
  <cp:revision>700</cp:revision>
  <cp:lastPrinted>2012-02-01T10:00:25Z</cp:lastPrinted>
  <dcterms:created xsi:type="dcterms:W3CDTF">2010-04-23T15:09:35Z</dcterms:created>
  <dcterms:modified xsi:type="dcterms:W3CDTF">2024-10-01T13:49:30Z</dcterms:modified>
</cp:coreProperties>
</file>