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7" r:id="rId8"/>
    <p:sldId id="428" r:id="rId9"/>
    <p:sldId id="429" r:id="rId10"/>
    <p:sldId id="420" r:id="rId11"/>
    <p:sldId id="418" r:id="rId12"/>
    <p:sldId id="411" r:id="rId13"/>
    <p:sldId id="412" r:id="rId14"/>
    <p:sldId id="417" r:id="rId15"/>
    <p:sldId id="413" r:id="rId16"/>
    <p:sldId id="414" r:id="rId17"/>
    <p:sldId id="419" r:id="rId18"/>
    <p:sldId id="415" r:id="rId19"/>
    <p:sldId id="41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01/04/2016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31/03/2016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938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138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12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294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24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564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743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191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619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164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153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08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492</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EURRUB - Historical &amp; Planned</vt:lpstr>
      <vt:lpstr>EURRUB - Synthesis</vt:lpstr>
      <vt:lpstr>EURRUB - 2016</vt:lpstr>
      <vt:lpstr>EURUSD - Historical &amp; Planned</vt:lpstr>
      <vt:lpstr>EURUSD - Synthesis</vt:lpstr>
      <vt:lpstr>EURUSD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2016-04-01T10:54:44Z</dcterms:modified>
</cp:coreProperties>
</file>