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02/05/2016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29/04/2016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810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968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681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36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73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24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34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445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64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72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98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30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2016-05-02T12:39:37Z</dcterms:modified>
</cp:coreProperties>
</file>